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6" r:id="rId4"/>
  </p:sldMasterIdLst>
  <p:sldIdLst>
    <p:sldId id="256" r:id="rId5"/>
    <p:sldId id="257" r:id="rId6"/>
    <p:sldId id="262" r:id="rId7"/>
    <p:sldId id="264" r:id="rId8"/>
    <p:sldId id="263" r:id="rId9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9286A0D-BAB7-48CE-A996-90241F6A6090}" v="2" dt="2026-04-30T15:03:27.303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558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im Sterling" userId="f0ebcaca-5cbc-43c9-bef7-066d78f1dbdf" providerId="ADAL" clId="{D10B022C-235E-4634-8178-5686553538EF}"/>
    <pc:docChg chg="modSld">
      <pc:chgData name="Kim Sterling" userId="f0ebcaca-5cbc-43c9-bef7-066d78f1dbdf" providerId="ADAL" clId="{D10B022C-235E-4634-8178-5686553538EF}" dt="2026-04-30T18:22:21.046" v="0" actId="6549"/>
      <pc:docMkLst>
        <pc:docMk/>
      </pc:docMkLst>
      <pc:sldChg chg="modSp mod">
        <pc:chgData name="Kim Sterling" userId="f0ebcaca-5cbc-43c9-bef7-066d78f1dbdf" providerId="ADAL" clId="{D10B022C-235E-4634-8178-5686553538EF}" dt="2026-04-30T18:22:21.046" v="0" actId="6549"/>
        <pc:sldMkLst>
          <pc:docMk/>
          <pc:sldMk cId="0" sldId="257"/>
        </pc:sldMkLst>
        <pc:spChg chg="mod">
          <ac:chgData name="Kim Sterling" userId="f0ebcaca-5cbc-43c9-bef7-066d78f1dbdf" providerId="ADAL" clId="{D10B022C-235E-4634-8178-5686553538EF}" dt="2026-04-30T18:22:21.046" v="0" actId="6549"/>
          <ac:spMkLst>
            <pc:docMk/>
            <pc:sldMk cId="0" sldId="257"/>
            <ac:spMk id="20" creationId="{00000000-0000-0000-0000-000000000000}"/>
          </ac:spMkLst>
        </pc:spChg>
      </pc:sldChg>
    </pc:docChg>
  </pc:docChgLst>
  <pc:docChgLst>
    <pc:chgData name="Ana Olivares" userId="60663696-3a95-4b1c-aa5f-6340d26bd04a" providerId="ADAL" clId="{F862E366-D9D0-4F5D-8A73-FC915ADDE696}"/>
    <pc:docChg chg="undo custSel modSld">
      <pc:chgData name="Ana Olivares" userId="60663696-3a95-4b1c-aa5f-6340d26bd04a" providerId="ADAL" clId="{F862E366-D9D0-4F5D-8A73-FC915ADDE696}" dt="2026-04-30T15:04:57.444" v="83" actId="1076"/>
      <pc:docMkLst>
        <pc:docMk/>
      </pc:docMkLst>
      <pc:sldChg chg="modSp mod">
        <pc:chgData name="Ana Olivares" userId="60663696-3a95-4b1c-aa5f-6340d26bd04a" providerId="ADAL" clId="{F862E366-D9D0-4F5D-8A73-FC915ADDE696}" dt="2026-04-30T15:04:57.444" v="83" actId="1076"/>
        <pc:sldMkLst>
          <pc:docMk/>
          <pc:sldMk cId="0" sldId="257"/>
        </pc:sldMkLst>
        <pc:spChg chg="mod">
          <ac:chgData name="Ana Olivares" userId="60663696-3a95-4b1c-aa5f-6340d26bd04a" providerId="ADAL" clId="{F862E366-D9D0-4F5D-8A73-FC915ADDE696}" dt="2026-04-30T15:04:57.444" v="83" actId="1076"/>
          <ac:spMkLst>
            <pc:docMk/>
            <pc:sldMk cId="0" sldId="257"/>
            <ac:spMk id="20" creationId="{00000000-0000-0000-0000-000000000000}"/>
          </ac:spMkLst>
        </pc:spChg>
        <pc:spChg chg="mod">
          <ac:chgData name="Ana Olivares" userId="60663696-3a95-4b1c-aa5f-6340d26bd04a" providerId="ADAL" clId="{F862E366-D9D0-4F5D-8A73-FC915ADDE696}" dt="2026-04-30T15:04:54.973" v="82" actId="1076"/>
          <ac:spMkLst>
            <pc:docMk/>
            <pc:sldMk cId="0" sldId="257"/>
            <ac:spMk id="21" creationId="{00000000-0000-0000-0000-000000000000}"/>
          </ac:spMkLst>
        </pc:spChg>
        <pc:grpChg chg="mod">
          <ac:chgData name="Ana Olivares" userId="60663696-3a95-4b1c-aa5f-6340d26bd04a" providerId="ADAL" clId="{F862E366-D9D0-4F5D-8A73-FC915ADDE696}" dt="2026-04-30T15:04:52.129" v="81" actId="1076"/>
          <ac:grpSpMkLst>
            <pc:docMk/>
            <pc:sldMk cId="0" sldId="257"/>
            <ac:grpSpMk id="3" creationId="{00000000-0000-0000-0000-000000000000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24000" y="3840480"/>
            <a:ext cx="8839200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r>
              <a:rPr lang="en-US" dirty="0"/>
              <a:t>Click to edit Master subtitle style</a:t>
            </a:r>
            <a:endParaRPr dirty="0"/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id="{AE50FA6B-5BAF-CB5D-0079-708915271284}"/>
              </a:ext>
            </a:extLst>
          </p:cNvPr>
          <p:cNvSpPr/>
          <p:nvPr/>
        </p:nvSpPr>
        <p:spPr>
          <a:xfrm>
            <a:off x="1" y="2523117"/>
            <a:ext cx="12189515" cy="333068"/>
          </a:xfrm>
          <a:custGeom>
            <a:avLst/>
            <a:gdLst/>
            <a:ahLst/>
            <a:cxnLst/>
            <a:rect l="l" t="t" r="r" b="b"/>
            <a:pathLst>
              <a:path w="9345295" h="344169">
                <a:moveTo>
                  <a:pt x="0" y="343585"/>
                </a:moveTo>
                <a:lnTo>
                  <a:pt x="9345168" y="343585"/>
                </a:lnTo>
                <a:lnTo>
                  <a:pt x="9345168" y="0"/>
                </a:lnTo>
                <a:lnTo>
                  <a:pt x="0" y="0"/>
                </a:lnTo>
                <a:lnTo>
                  <a:pt x="0" y="343585"/>
                </a:lnTo>
                <a:close/>
              </a:path>
            </a:pathLst>
          </a:custGeom>
          <a:solidFill>
            <a:srgbClr val="024E7B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3">
            <a:extLst>
              <a:ext uri="{FF2B5EF4-FFF2-40B4-BE49-F238E27FC236}">
                <a16:creationId xmlns:a16="http://schemas.microsoft.com/office/drawing/2014/main" id="{F532A9F7-5522-766E-8737-1E5BF0556DDA}"/>
              </a:ext>
            </a:extLst>
          </p:cNvPr>
          <p:cNvGrpSpPr/>
          <p:nvPr/>
        </p:nvGrpSpPr>
        <p:grpSpPr>
          <a:xfrm>
            <a:off x="1" y="0"/>
            <a:ext cx="12189515" cy="2523203"/>
            <a:chOff x="0" y="0"/>
            <a:chExt cx="9345295" cy="2607310"/>
          </a:xfrm>
        </p:grpSpPr>
        <p:sp>
          <p:nvSpPr>
            <p:cNvPr id="9" name="object 4">
              <a:extLst>
                <a:ext uri="{FF2B5EF4-FFF2-40B4-BE49-F238E27FC236}">
                  <a16:creationId xmlns:a16="http://schemas.microsoft.com/office/drawing/2014/main" id="{7AF29179-664A-2C78-E7D6-839E7E6E451F}"/>
                </a:ext>
              </a:extLst>
            </p:cNvPr>
            <p:cNvSpPr/>
            <p:nvPr/>
          </p:nvSpPr>
          <p:spPr>
            <a:xfrm>
              <a:off x="0" y="0"/>
              <a:ext cx="9345295" cy="2503170"/>
            </a:xfrm>
            <a:custGeom>
              <a:avLst/>
              <a:gdLst/>
              <a:ahLst/>
              <a:cxnLst/>
              <a:rect l="l" t="t" r="r" b="b"/>
              <a:pathLst>
                <a:path w="9345295" h="2503170">
                  <a:moveTo>
                    <a:pt x="0" y="2502865"/>
                  </a:moveTo>
                  <a:lnTo>
                    <a:pt x="9345168" y="2502865"/>
                  </a:lnTo>
                  <a:lnTo>
                    <a:pt x="9345168" y="0"/>
                  </a:lnTo>
                  <a:lnTo>
                    <a:pt x="0" y="0"/>
                  </a:lnTo>
                  <a:lnTo>
                    <a:pt x="0" y="2502865"/>
                  </a:lnTo>
                  <a:close/>
                </a:path>
              </a:pathLst>
            </a:custGeom>
            <a:solidFill>
              <a:srgbClr val="024E7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5">
              <a:extLst>
                <a:ext uri="{FF2B5EF4-FFF2-40B4-BE49-F238E27FC236}">
                  <a16:creationId xmlns:a16="http://schemas.microsoft.com/office/drawing/2014/main" id="{BA567E09-6C89-0C13-A19D-27E1B74804C6}"/>
                </a:ext>
              </a:extLst>
            </p:cNvPr>
            <p:cNvSpPr/>
            <p:nvPr/>
          </p:nvSpPr>
          <p:spPr>
            <a:xfrm>
              <a:off x="0" y="2502865"/>
              <a:ext cx="9344025" cy="50165"/>
            </a:xfrm>
            <a:custGeom>
              <a:avLst/>
              <a:gdLst/>
              <a:ahLst/>
              <a:cxnLst/>
              <a:rect l="l" t="t" r="r" b="b"/>
              <a:pathLst>
                <a:path w="9344025" h="50164">
                  <a:moveTo>
                    <a:pt x="0" y="49606"/>
                  </a:moveTo>
                  <a:lnTo>
                    <a:pt x="9343555" y="49606"/>
                  </a:lnTo>
                  <a:lnTo>
                    <a:pt x="9343555" y="0"/>
                  </a:lnTo>
                  <a:lnTo>
                    <a:pt x="0" y="0"/>
                  </a:lnTo>
                  <a:lnTo>
                    <a:pt x="0" y="49606"/>
                  </a:lnTo>
                  <a:close/>
                </a:path>
              </a:pathLst>
            </a:custGeom>
            <a:solidFill>
              <a:srgbClr val="F4973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6">
              <a:extLst>
                <a:ext uri="{FF2B5EF4-FFF2-40B4-BE49-F238E27FC236}">
                  <a16:creationId xmlns:a16="http://schemas.microsoft.com/office/drawing/2014/main" id="{7E484AA7-B7C4-F7CA-4055-E2F2B4A36315}"/>
                </a:ext>
              </a:extLst>
            </p:cNvPr>
            <p:cNvSpPr/>
            <p:nvPr/>
          </p:nvSpPr>
          <p:spPr>
            <a:xfrm>
              <a:off x="0" y="2552471"/>
              <a:ext cx="9344025" cy="55244"/>
            </a:xfrm>
            <a:custGeom>
              <a:avLst/>
              <a:gdLst/>
              <a:ahLst/>
              <a:cxnLst/>
              <a:rect l="l" t="t" r="r" b="b"/>
              <a:pathLst>
                <a:path w="9344025" h="55244">
                  <a:moveTo>
                    <a:pt x="9343796" y="0"/>
                  </a:moveTo>
                  <a:lnTo>
                    <a:pt x="0" y="0"/>
                  </a:lnTo>
                  <a:lnTo>
                    <a:pt x="0" y="54749"/>
                  </a:lnTo>
                  <a:lnTo>
                    <a:pt x="9343796" y="54749"/>
                  </a:lnTo>
                  <a:lnTo>
                    <a:pt x="9343796" y="0"/>
                  </a:lnTo>
                  <a:close/>
                </a:path>
              </a:pathLst>
            </a:custGeom>
            <a:solidFill>
              <a:srgbClr val="1796B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7">
            <a:extLst>
              <a:ext uri="{FF2B5EF4-FFF2-40B4-BE49-F238E27FC236}">
                <a16:creationId xmlns:a16="http://schemas.microsoft.com/office/drawing/2014/main" id="{B487546D-1198-19B5-0C06-B647A6D1EB10}"/>
              </a:ext>
            </a:extLst>
          </p:cNvPr>
          <p:cNvSpPr txBox="1">
            <a:spLocks/>
          </p:cNvSpPr>
          <p:nvPr/>
        </p:nvSpPr>
        <p:spPr>
          <a:xfrm>
            <a:off x="595718" y="766412"/>
            <a:ext cx="7928584" cy="566408"/>
          </a:xfrm>
          <a:prstGeom prst="rect">
            <a:avLst/>
          </a:prstGeom>
        </p:spPr>
        <p:txBody>
          <a:bodyPr vert="horz" wrap="square" lIns="0" tIns="12290" rIns="0" bIns="0" rtlCol="0">
            <a:spAutoFit/>
          </a:bodyPr>
          <a:lstStyle>
            <a:lvl1pPr eaLnBrk="1" hangingPunct="1">
              <a:defRPr sz="2800" b="0" i="0">
                <a:solidFill>
                  <a:srgbClr val="231F20"/>
                </a:solidFill>
                <a:latin typeface="Calibri"/>
                <a:ea typeface="+mj-ea"/>
                <a:cs typeface="Calibri"/>
              </a:defRPr>
            </a:lvl1pPr>
          </a:lstStyle>
          <a:p>
            <a:pPr marL="12290">
              <a:spcBef>
                <a:spcPts val="97"/>
              </a:spcBef>
            </a:pPr>
            <a:r>
              <a:rPr lang="en-US" sz="3600" b="1" dirty="0">
                <a:solidFill>
                  <a:srgbClr val="FFFFFF"/>
                </a:solidFill>
              </a:rPr>
              <a:t>Your</a:t>
            </a:r>
            <a:r>
              <a:rPr lang="en-US" sz="3600" b="1" spc="-126" dirty="0">
                <a:solidFill>
                  <a:srgbClr val="FFFFFF"/>
                </a:solidFill>
              </a:rPr>
              <a:t> </a:t>
            </a:r>
            <a:r>
              <a:rPr lang="en-US" sz="3600" b="1" dirty="0">
                <a:solidFill>
                  <a:srgbClr val="FFFFFF"/>
                </a:solidFill>
              </a:rPr>
              <a:t>Presentation</a:t>
            </a:r>
            <a:r>
              <a:rPr lang="en-US" sz="3600" b="1" spc="-116" dirty="0">
                <a:solidFill>
                  <a:srgbClr val="FFFFFF"/>
                </a:solidFill>
              </a:rPr>
              <a:t> </a:t>
            </a:r>
            <a:r>
              <a:rPr lang="en-US" sz="3600" b="1" dirty="0">
                <a:solidFill>
                  <a:srgbClr val="FFFFFF"/>
                </a:solidFill>
              </a:rPr>
              <a:t>Title</a:t>
            </a:r>
            <a:r>
              <a:rPr lang="en-US" sz="3600" b="1" spc="-121" dirty="0">
                <a:solidFill>
                  <a:srgbClr val="FFFFFF"/>
                </a:solidFill>
              </a:rPr>
              <a:t> </a:t>
            </a:r>
            <a:r>
              <a:rPr lang="en-US" sz="3600" b="1" spc="-19" dirty="0">
                <a:solidFill>
                  <a:srgbClr val="FFFFFF"/>
                </a:solidFill>
              </a:rPr>
              <a:t>Here</a:t>
            </a:r>
            <a:endParaRPr lang="en-US" sz="3600" dirty="0"/>
          </a:p>
        </p:txBody>
      </p:sp>
      <p:grpSp>
        <p:nvGrpSpPr>
          <p:cNvPr id="13" name="object 8">
            <a:extLst>
              <a:ext uri="{FF2B5EF4-FFF2-40B4-BE49-F238E27FC236}">
                <a16:creationId xmlns:a16="http://schemas.microsoft.com/office/drawing/2014/main" id="{3F1B7687-06A9-4720-7F00-9196B614380B}"/>
              </a:ext>
            </a:extLst>
          </p:cNvPr>
          <p:cNvGrpSpPr/>
          <p:nvPr/>
        </p:nvGrpSpPr>
        <p:grpSpPr>
          <a:xfrm>
            <a:off x="1" y="0"/>
            <a:ext cx="12189515" cy="3065821"/>
            <a:chOff x="0" y="0"/>
            <a:chExt cx="9345295" cy="3168015"/>
          </a:xfrm>
        </p:grpSpPr>
        <p:sp>
          <p:nvSpPr>
            <p:cNvPr id="14" name="object 9">
              <a:extLst>
                <a:ext uri="{FF2B5EF4-FFF2-40B4-BE49-F238E27FC236}">
                  <a16:creationId xmlns:a16="http://schemas.microsoft.com/office/drawing/2014/main" id="{94B15062-7380-C115-C774-7EB1B0EEDE9B}"/>
                </a:ext>
              </a:extLst>
            </p:cNvPr>
            <p:cNvSpPr/>
            <p:nvPr/>
          </p:nvSpPr>
          <p:spPr>
            <a:xfrm>
              <a:off x="0" y="2457279"/>
              <a:ext cx="9345295" cy="710565"/>
            </a:xfrm>
            <a:custGeom>
              <a:avLst/>
              <a:gdLst/>
              <a:ahLst/>
              <a:cxnLst/>
              <a:rect l="l" t="t" r="r" b="b"/>
              <a:pathLst>
                <a:path w="9345295" h="710564">
                  <a:moveTo>
                    <a:pt x="9345168" y="0"/>
                  </a:moveTo>
                  <a:lnTo>
                    <a:pt x="9322104" y="68170"/>
                  </a:lnTo>
                  <a:lnTo>
                    <a:pt x="9228725" y="168028"/>
                  </a:lnTo>
                  <a:lnTo>
                    <a:pt x="9046173" y="211200"/>
                  </a:lnTo>
                  <a:lnTo>
                    <a:pt x="278969" y="220827"/>
                  </a:lnTo>
                  <a:lnTo>
                    <a:pt x="237257" y="225490"/>
                  </a:lnTo>
                  <a:lnTo>
                    <a:pt x="143757" y="255147"/>
                  </a:lnTo>
                  <a:lnTo>
                    <a:pt x="45920" y="333304"/>
                  </a:lnTo>
                  <a:lnTo>
                    <a:pt x="0" y="459315"/>
                  </a:lnTo>
                  <a:lnTo>
                    <a:pt x="0" y="710349"/>
                  </a:lnTo>
                  <a:lnTo>
                    <a:pt x="9345168" y="710349"/>
                  </a:lnTo>
                  <a:lnTo>
                    <a:pt x="934516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0">
              <a:extLst>
                <a:ext uri="{FF2B5EF4-FFF2-40B4-BE49-F238E27FC236}">
                  <a16:creationId xmlns:a16="http://schemas.microsoft.com/office/drawing/2014/main" id="{2D4189EB-B916-8001-AE30-D6F42430F44C}"/>
                </a:ext>
              </a:extLst>
            </p:cNvPr>
            <p:cNvSpPr/>
            <p:nvPr/>
          </p:nvSpPr>
          <p:spPr>
            <a:xfrm>
              <a:off x="469137" y="0"/>
              <a:ext cx="965835" cy="116205"/>
            </a:xfrm>
            <a:custGeom>
              <a:avLst/>
              <a:gdLst/>
              <a:ahLst/>
              <a:cxnLst/>
              <a:rect l="l" t="t" r="r" b="b"/>
              <a:pathLst>
                <a:path w="965835" h="116205">
                  <a:moveTo>
                    <a:pt x="965327" y="0"/>
                  </a:moveTo>
                  <a:lnTo>
                    <a:pt x="0" y="0"/>
                  </a:lnTo>
                  <a:lnTo>
                    <a:pt x="0" y="115925"/>
                  </a:lnTo>
                  <a:lnTo>
                    <a:pt x="965327" y="115925"/>
                  </a:lnTo>
                  <a:lnTo>
                    <a:pt x="965327" y="0"/>
                  </a:lnTo>
                  <a:close/>
                </a:path>
              </a:pathLst>
            </a:custGeom>
            <a:solidFill>
              <a:srgbClr val="1796B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222554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object 2">
            <a:extLst>
              <a:ext uri="{FF2B5EF4-FFF2-40B4-BE49-F238E27FC236}">
                <a16:creationId xmlns:a16="http://schemas.microsoft.com/office/drawing/2014/main" id="{4513A47A-93F6-287A-66AF-CA3578579A34}"/>
              </a:ext>
            </a:extLst>
          </p:cNvPr>
          <p:cNvSpPr/>
          <p:nvPr/>
        </p:nvSpPr>
        <p:spPr>
          <a:xfrm>
            <a:off x="1821" y="526259"/>
            <a:ext cx="12187859" cy="333068"/>
          </a:xfrm>
          <a:custGeom>
            <a:avLst/>
            <a:gdLst/>
            <a:ahLst/>
            <a:cxnLst/>
            <a:rect l="l" t="t" r="r" b="b"/>
            <a:pathLst>
              <a:path w="9344025" h="344169">
                <a:moveTo>
                  <a:pt x="0" y="343573"/>
                </a:moveTo>
                <a:lnTo>
                  <a:pt x="9343771" y="343573"/>
                </a:lnTo>
                <a:lnTo>
                  <a:pt x="9343771" y="0"/>
                </a:lnTo>
                <a:lnTo>
                  <a:pt x="0" y="0"/>
                </a:lnTo>
                <a:lnTo>
                  <a:pt x="0" y="343573"/>
                </a:lnTo>
                <a:close/>
              </a:path>
            </a:pathLst>
          </a:custGeom>
          <a:solidFill>
            <a:srgbClr val="024E7B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2" name="object 3">
            <a:extLst>
              <a:ext uri="{FF2B5EF4-FFF2-40B4-BE49-F238E27FC236}">
                <a16:creationId xmlns:a16="http://schemas.microsoft.com/office/drawing/2014/main" id="{E1B33D35-5537-BB17-0870-B0589D0266B3}"/>
              </a:ext>
            </a:extLst>
          </p:cNvPr>
          <p:cNvGrpSpPr/>
          <p:nvPr/>
        </p:nvGrpSpPr>
        <p:grpSpPr>
          <a:xfrm>
            <a:off x="1" y="0"/>
            <a:ext cx="12189515" cy="1068644"/>
            <a:chOff x="0" y="0"/>
            <a:chExt cx="9345295" cy="1104265"/>
          </a:xfrm>
        </p:grpSpPr>
        <p:sp>
          <p:nvSpPr>
            <p:cNvPr id="43" name="object 4">
              <a:extLst>
                <a:ext uri="{FF2B5EF4-FFF2-40B4-BE49-F238E27FC236}">
                  <a16:creationId xmlns:a16="http://schemas.microsoft.com/office/drawing/2014/main" id="{ADBCEA27-F20A-91FC-EF18-1454723D3D5E}"/>
                </a:ext>
              </a:extLst>
            </p:cNvPr>
            <p:cNvSpPr/>
            <p:nvPr/>
          </p:nvSpPr>
          <p:spPr>
            <a:xfrm>
              <a:off x="1396" y="0"/>
              <a:ext cx="9344025" cy="440055"/>
            </a:xfrm>
            <a:custGeom>
              <a:avLst/>
              <a:gdLst/>
              <a:ahLst/>
              <a:cxnLst/>
              <a:rect l="l" t="t" r="r" b="b"/>
              <a:pathLst>
                <a:path w="9344025" h="440055">
                  <a:moveTo>
                    <a:pt x="0" y="439445"/>
                  </a:moveTo>
                  <a:lnTo>
                    <a:pt x="9343771" y="439445"/>
                  </a:lnTo>
                  <a:lnTo>
                    <a:pt x="9343771" y="0"/>
                  </a:lnTo>
                  <a:lnTo>
                    <a:pt x="0" y="0"/>
                  </a:lnTo>
                  <a:lnTo>
                    <a:pt x="0" y="439445"/>
                  </a:lnTo>
                  <a:close/>
                </a:path>
              </a:pathLst>
            </a:custGeom>
            <a:solidFill>
              <a:srgbClr val="024E7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5">
              <a:extLst>
                <a:ext uri="{FF2B5EF4-FFF2-40B4-BE49-F238E27FC236}">
                  <a16:creationId xmlns:a16="http://schemas.microsoft.com/office/drawing/2014/main" id="{A3AECB6A-7A99-C1EF-A49D-B3653017E0DB}"/>
                </a:ext>
              </a:extLst>
            </p:cNvPr>
            <p:cNvSpPr/>
            <p:nvPr/>
          </p:nvSpPr>
          <p:spPr>
            <a:xfrm>
              <a:off x="0" y="439445"/>
              <a:ext cx="9345295" cy="50165"/>
            </a:xfrm>
            <a:custGeom>
              <a:avLst/>
              <a:gdLst/>
              <a:ahLst/>
              <a:cxnLst/>
              <a:rect l="l" t="t" r="r" b="b"/>
              <a:pathLst>
                <a:path w="9345295" h="50165">
                  <a:moveTo>
                    <a:pt x="0" y="49593"/>
                  </a:moveTo>
                  <a:lnTo>
                    <a:pt x="9345168" y="49593"/>
                  </a:lnTo>
                  <a:lnTo>
                    <a:pt x="9345168" y="0"/>
                  </a:lnTo>
                  <a:lnTo>
                    <a:pt x="0" y="0"/>
                  </a:lnTo>
                  <a:lnTo>
                    <a:pt x="0" y="49593"/>
                  </a:lnTo>
                  <a:close/>
                </a:path>
              </a:pathLst>
            </a:custGeom>
            <a:solidFill>
              <a:srgbClr val="F4973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6">
              <a:extLst>
                <a:ext uri="{FF2B5EF4-FFF2-40B4-BE49-F238E27FC236}">
                  <a16:creationId xmlns:a16="http://schemas.microsoft.com/office/drawing/2014/main" id="{16F1D3A6-31DD-298B-618B-1D2E0EEE7D06}"/>
                </a:ext>
              </a:extLst>
            </p:cNvPr>
            <p:cNvSpPr/>
            <p:nvPr/>
          </p:nvSpPr>
          <p:spPr>
            <a:xfrm>
              <a:off x="0" y="489038"/>
              <a:ext cx="9345295" cy="55244"/>
            </a:xfrm>
            <a:custGeom>
              <a:avLst/>
              <a:gdLst/>
              <a:ahLst/>
              <a:cxnLst/>
              <a:rect l="l" t="t" r="r" b="b"/>
              <a:pathLst>
                <a:path w="9345295" h="55245">
                  <a:moveTo>
                    <a:pt x="9345168" y="0"/>
                  </a:moveTo>
                  <a:lnTo>
                    <a:pt x="0" y="0"/>
                  </a:lnTo>
                  <a:lnTo>
                    <a:pt x="0" y="54762"/>
                  </a:lnTo>
                  <a:lnTo>
                    <a:pt x="9345168" y="54762"/>
                  </a:lnTo>
                  <a:lnTo>
                    <a:pt x="9345168" y="0"/>
                  </a:lnTo>
                  <a:close/>
                </a:path>
              </a:pathLst>
            </a:custGeom>
            <a:solidFill>
              <a:srgbClr val="1796B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7">
              <a:extLst>
                <a:ext uri="{FF2B5EF4-FFF2-40B4-BE49-F238E27FC236}">
                  <a16:creationId xmlns:a16="http://schemas.microsoft.com/office/drawing/2014/main" id="{466AC504-6D20-7ED5-D3DD-6E49E7B2B742}"/>
                </a:ext>
              </a:extLst>
            </p:cNvPr>
            <p:cNvSpPr/>
            <p:nvPr/>
          </p:nvSpPr>
          <p:spPr>
            <a:xfrm>
              <a:off x="0" y="400182"/>
              <a:ext cx="9345295" cy="704215"/>
            </a:xfrm>
            <a:custGeom>
              <a:avLst/>
              <a:gdLst/>
              <a:ahLst/>
              <a:cxnLst/>
              <a:rect l="l" t="t" r="r" b="b"/>
              <a:pathLst>
                <a:path w="9345295" h="704215">
                  <a:moveTo>
                    <a:pt x="9345168" y="0"/>
                  </a:moveTo>
                  <a:lnTo>
                    <a:pt x="9324244" y="61845"/>
                  </a:lnTo>
                  <a:lnTo>
                    <a:pt x="9230865" y="161703"/>
                  </a:lnTo>
                  <a:lnTo>
                    <a:pt x="9048313" y="204875"/>
                  </a:lnTo>
                  <a:lnTo>
                    <a:pt x="281109" y="214502"/>
                  </a:lnTo>
                  <a:lnTo>
                    <a:pt x="239397" y="219165"/>
                  </a:lnTo>
                  <a:lnTo>
                    <a:pt x="145897" y="248822"/>
                  </a:lnTo>
                  <a:lnTo>
                    <a:pt x="48060" y="326979"/>
                  </a:lnTo>
                  <a:lnTo>
                    <a:pt x="0" y="458862"/>
                  </a:lnTo>
                  <a:lnTo>
                    <a:pt x="0" y="704023"/>
                  </a:lnTo>
                  <a:lnTo>
                    <a:pt x="9345168" y="704023"/>
                  </a:lnTo>
                  <a:lnTo>
                    <a:pt x="934516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9" name="object 20">
            <a:extLst>
              <a:ext uri="{FF2B5EF4-FFF2-40B4-BE49-F238E27FC236}">
                <a16:creationId xmlns:a16="http://schemas.microsoft.com/office/drawing/2014/main" id="{C022E75A-8187-84D9-C075-BCF1648F79E5}"/>
              </a:ext>
            </a:extLst>
          </p:cNvPr>
          <p:cNvSpPr/>
          <p:nvPr/>
        </p:nvSpPr>
        <p:spPr>
          <a:xfrm>
            <a:off x="1191759" y="5368579"/>
            <a:ext cx="26504" cy="19665"/>
          </a:xfrm>
          <a:custGeom>
            <a:avLst/>
            <a:gdLst/>
            <a:ahLst/>
            <a:cxnLst/>
            <a:rect l="l" t="t" r="r" b="b"/>
            <a:pathLst>
              <a:path w="20319" h="20320">
                <a:moveTo>
                  <a:pt x="0" y="9969"/>
                </a:moveTo>
                <a:lnTo>
                  <a:pt x="2919" y="2919"/>
                </a:lnTo>
                <a:lnTo>
                  <a:pt x="9969" y="0"/>
                </a:lnTo>
                <a:lnTo>
                  <a:pt x="17019" y="2919"/>
                </a:lnTo>
                <a:lnTo>
                  <a:pt x="19938" y="9969"/>
                </a:lnTo>
                <a:lnTo>
                  <a:pt x="17019" y="17019"/>
                </a:lnTo>
                <a:lnTo>
                  <a:pt x="9969" y="19938"/>
                </a:lnTo>
                <a:lnTo>
                  <a:pt x="2919" y="17019"/>
                </a:lnTo>
                <a:lnTo>
                  <a:pt x="0" y="9969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Content Placeholder 2">
            <a:extLst>
              <a:ext uri="{FF2B5EF4-FFF2-40B4-BE49-F238E27FC236}">
                <a16:creationId xmlns:a16="http://schemas.microsoft.com/office/drawing/2014/main" id="{2136A917-5660-F954-EFBE-B3FAE49374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2089134"/>
            <a:ext cx="10237304" cy="1477328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61" name="Title 1">
            <a:extLst>
              <a:ext uri="{FF2B5EF4-FFF2-40B4-BE49-F238E27FC236}">
                <a16:creationId xmlns:a16="http://schemas.microsoft.com/office/drawing/2014/main" id="{22BEC0AC-C4E9-8498-9507-FC5F66D8E69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24000" y="1169171"/>
            <a:ext cx="10237304" cy="431029"/>
          </a:xfrm>
        </p:spPr>
        <p:txBody>
          <a:bodyPr/>
          <a:lstStyle>
            <a:lvl1pPr>
              <a:defRPr/>
            </a:lvl1pPr>
          </a:lstStyle>
          <a:p>
            <a:r>
              <a:rPr kumimoji="0"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105076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FB5A14-BF3E-5E32-99D9-FE6FBBA96CD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855242F-DF06-C3E1-17FC-E2E45F6764A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778240" y="6377940"/>
            <a:ext cx="2804160" cy="276999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781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03806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11" Type="http://schemas.openxmlformats.org/officeDocument/2006/relationships/image" Target="../media/image6.png"/><Relationship Id="rId5" Type="http://schemas.openxmlformats.org/officeDocument/2006/relationships/theme" Target="../theme/theme1.xml"/><Relationship Id="rId10" Type="http://schemas.openxmlformats.org/officeDocument/2006/relationships/image" Target="../media/image5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24000" y="1154390"/>
            <a:ext cx="9681184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99973" y="1805201"/>
            <a:ext cx="9681184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 dirty="0"/>
          </a:p>
        </p:txBody>
      </p:sp>
      <p:sp>
        <p:nvSpPr>
          <p:cNvPr id="33" name="object 2">
            <a:extLst>
              <a:ext uri="{FF2B5EF4-FFF2-40B4-BE49-F238E27FC236}">
                <a16:creationId xmlns:a16="http://schemas.microsoft.com/office/drawing/2014/main" id="{9392ED96-9952-F191-B3F5-9CCEE63509F4}"/>
              </a:ext>
            </a:extLst>
          </p:cNvPr>
          <p:cNvSpPr/>
          <p:nvPr/>
        </p:nvSpPr>
        <p:spPr>
          <a:xfrm>
            <a:off x="1821" y="526259"/>
            <a:ext cx="12187859" cy="333068"/>
          </a:xfrm>
          <a:custGeom>
            <a:avLst/>
            <a:gdLst/>
            <a:ahLst/>
            <a:cxnLst/>
            <a:rect l="l" t="t" r="r" b="b"/>
            <a:pathLst>
              <a:path w="9344025" h="344169">
                <a:moveTo>
                  <a:pt x="0" y="343573"/>
                </a:moveTo>
                <a:lnTo>
                  <a:pt x="9343771" y="343573"/>
                </a:lnTo>
                <a:lnTo>
                  <a:pt x="9343771" y="0"/>
                </a:lnTo>
                <a:lnTo>
                  <a:pt x="0" y="0"/>
                </a:lnTo>
                <a:lnTo>
                  <a:pt x="0" y="343573"/>
                </a:lnTo>
                <a:close/>
              </a:path>
            </a:pathLst>
          </a:custGeom>
          <a:solidFill>
            <a:srgbClr val="024E7B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4" name="object 3">
            <a:extLst>
              <a:ext uri="{FF2B5EF4-FFF2-40B4-BE49-F238E27FC236}">
                <a16:creationId xmlns:a16="http://schemas.microsoft.com/office/drawing/2014/main" id="{F9C839CE-BDE7-9889-3349-7A7F6FB0CF62}"/>
              </a:ext>
            </a:extLst>
          </p:cNvPr>
          <p:cNvGrpSpPr/>
          <p:nvPr/>
        </p:nvGrpSpPr>
        <p:grpSpPr>
          <a:xfrm>
            <a:off x="1" y="0"/>
            <a:ext cx="12189515" cy="1068644"/>
            <a:chOff x="0" y="0"/>
            <a:chExt cx="9345295" cy="1104265"/>
          </a:xfrm>
        </p:grpSpPr>
        <p:sp>
          <p:nvSpPr>
            <p:cNvPr id="35" name="object 4">
              <a:extLst>
                <a:ext uri="{FF2B5EF4-FFF2-40B4-BE49-F238E27FC236}">
                  <a16:creationId xmlns:a16="http://schemas.microsoft.com/office/drawing/2014/main" id="{FFF19F24-7BBE-A917-F562-A4E901D35A4D}"/>
                </a:ext>
              </a:extLst>
            </p:cNvPr>
            <p:cNvSpPr/>
            <p:nvPr/>
          </p:nvSpPr>
          <p:spPr>
            <a:xfrm>
              <a:off x="1396" y="0"/>
              <a:ext cx="9344025" cy="440055"/>
            </a:xfrm>
            <a:custGeom>
              <a:avLst/>
              <a:gdLst/>
              <a:ahLst/>
              <a:cxnLst/>
              <a:rect l="l" t="t" r="r" b="b"/>
              <a:pathLst>
                <a:path w="9344025" h="440055">
                  <a:moveTo>
                    <a:pt x="0" y="439445"/>
                  </a:moveTo>
                  <a:lnTo>
                    <a:pt x="9343771" y="439445"/>
                  </a:lnTo>
                  <a:lnTo>
                    <a:pt x="9343771" y="0"/>
                  </a:lnTo>
                  <a:lnTo>
                    <a:pt x="0" y="0"/>
                  </a:lnTo>
                  <a:lnTo>
                    <a:pt x="0" y="439445"/>
                  </a:lnTo>
                  <a:close/>
                </a:path>
              </a:pathLst>
            </a:custGeom>
            <a:solidFill>
              <a:srgbClr val="024E7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5">
              <a:extLst>
                <a:ext uri="{FF2B5EF4-FFF2-40B4-BE49-F238E27FC236}">
                  <a16:creationId xmlns:a16="http://schemas.microsoft.com/office/drawing/2014/main" id="{0974C27B-9DBE-1D35-6661-3A68B66C1EFA}"/>
                </a:ext>
              </a:extLst>
            </p:cNvPr>
            <p:cNvSpPr/>
            <p:nvPr/>
          </p:nvSpPr>
          <p:spPr>
            <a:xfrm>
              <a:off x="0" y="439445"/>
              <a:ext cx="9345295" cy="50165"/>
            </a:xfrm>
            <a:custGeom>
              <a:avLst/>
              <a:gdLst/>
              <a:ahLst/>
              <a:cxnLst/>
              <a:rect l="l" t="t" r="r" b="b"/>
              <a:pathLst>
                <a:path w="9345295" h="50165">
                  <a:moveTo>
                    <a:pt x="0" y="49593"/>
                  </a:moveTo>
                  <a:lnTo>
                    <a:pt x="9345168" y="49593"/>
                  </a:lnTo>
                  <a:lnTo>
                    <a:pt x="9345168" y="0"/>
                  </a:lnTo>
                  <a:lnTo>
                    <a:pt x="0" y="0"/>
                  </a:lnTo>
                  <a:lnTo>
                    <a:pt x="0" y="49593"/>
                  </a:lnTo>
                  <a:close/>
                </a:path>
              </a:pathLst>
            </a:custGeom>
            <a:solidFill>
              <a:srgbClr val="F4973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6">
              <a:extLst>
                <a:ext uri="{FF2B5EF4-FFF2-40B4-BE49-F238E27FC236}">
                  <a16:creationId xmlns:a16="http://schemas.microsoft.com/office/drawing/2014/main" id="{CB088687-F53C-99FC-86A6-3A25F384AF0C}"/>
                </a:ext>
              </a:extLst>
            </p:cNvPr>
            <p:cNvSpPr/>
            <p:nvPr/>
          </p:nvSpPr>
          <p:spPr>
            <a:xfrm>
              <a:off x="0" y="489038"/>
              <a:ext cx="9345295" cy="55244"/>
            </a:xfrm>
            <a:custGeom>
              <a:avLst/>
              <a:gdLst/>
              <a:ahLst/>
              <a:cxnLst/>
              <a:rect l="l" t="t" r="r" b="b"/>
              <a:pathLst>
                <a:path w="9345295" h="55245">
                  <a:moveTo>
                    <a:pt x="9345168" y="0"/>
                  </a:moveTo>
                  <a:lnTo>
                    <a:pt x="0" y="0"/>
                  </a:lnTo>
                  <a:lnTo>
                    <a:pt x="0" y="54762"/>
                  </a:lnTo>
                  <a:lnTo>
                    <a:pt x="9345168" y="54762"/>
                  </a:lnTo>
                  <a:lnTo>
                    <a:pt x="9345168" y="0"/>
                  </a:lnTo>
                  <a:close/>
                </a:path>
              </a:pathLst>
            </a:custGeom>
            <a:solidFill>
              <a:srgbClr val="1796B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7">
              <a:extLst>
                <a:ext uri="{FF2B5EF4-FFF2-40B4-BE49-F238E27FC236}">
                  <a16:creationId xmlns:a16="http://schemas.microsoft.com/office/drawing/2014/main" id="{A78365FC-57E8-B812-6757-A83EC3D9252D}"/>
                </a:ext>
              </a:extLst>
            </p:cNvPr>
            <p:cNvSpPr/>
            <p:nvPr/>
          </p:nvSpPr>
          <p:spPr>
            <a:xfrm>
              <a:off x="0" y="400182"/>
              <a:ext cx="9345295" cy="704215"/>
            </a:xfrm>
            <a:custGeom>
              <a:avLst/>
              <a:gdLst/>
              <a:ahLst/>
              <a:cxnLst/>
              <a:rect l="l" t="t" r="r" b="b"/>
              <a:pathLst>
                <a:path w="9345295" h="704215">
                  <a:moveTo>
                    <a:pt x="9345168" y="0"/>
                  </a:moveTo>
                  <a:lnTo>
                    <a:pt x="9324244" y="61845"/>
                  </a:lnTo>
                  <a:lnTo>
                    <a:pt x="9230865" y="161703"/>
                  </a:lnTo>
                  <a:lnTo>
                    <a:pt x="9048313" y="204875"/>
                  </a:lnTo>
                  <a:lnTo>
                    <a:pt x="281109" y="214502"/>
                  </a:lnTo>
                  <a:lnTo>
                    <a:pt x="239397" y="219165"/>
                  </a:lnTo>
                  <a:lnTo>
                    <a:pt x="145897" y="248822"/>
                  </a:lnTo>
                  <a:lnTo>
                    <a:pt x="48060" y="326979"/>
                  </a:lnTo>
                  <a:lnTo>
                    <a:pt x="0" y="458862"/>
                  </a:lnTo>
                  <a:lnTo>
                    <a:pt x="0" y="704023"/>
                  </a:lnTo>
                  <a:lnTo>
                    <a:pt x="9345168" y="704023"/>
                  </a:lnTo>
                  <a:lnTo>
                    <a:pt x="934516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1" name="object 20">
            <a:extLst>
              <a:ext uri="{FF2B5EF4-FFF2-40B4-BE49-F238E27FC236}">
                <a16:creationId xmlns:a16="http://schemas.microsoft.com/office/drawing/2014/main" id="{D44C0A18-F6B3-6B06-073B-F84AEA915492}"/>
              </a:ext>
            </a:extLst>
          </p:cNvPr>
          <p:cNvSpPr/>
          <p:nvPr/>
        </p:nvSpPr>
        <p:spPr>
          <a:xfrm>
            <a:off x="1191759" y="5368579"/>
            <a:ext cx="26504" cy="19665"/>
          </a:xfrm>
          <a:custGeom>
            <a:avLst/>
            <a:gdLst/>
            <a:ahLst/>
            <a:cxnLst/>
            <a:rect l="l" t="t" r="r" b="b"/>
            <a:pathLst>
              <a:path w="20319" h="20320">
                <a:moveTo>
                  <a:pt x="0" y="9969"/>
                </a:moveTo>
                <a:lnTo>
                  <a:pt x="2919" y="2919"/>
                </a:lnTo>
                <a:lnTo>
                  <a:pt x="9969" y="0"/>
                </a:lnTo>
                <a:lnTo>
                  <a:pt x="17019" y="2919"/>
                </a:lnTo>
                <a:lnTo>
                  <a:pt x="19938" y="9969"/>
                </a:lnTo>
                <a:lnTo>
                  <a:pt x="17019" y="17019"/>
                </a:lnTo>
                <a:lnTo>
                  <a:pt x="9969" y="19938"/>
                </a:lnTo>
                <a:lnTo>
                  <a:pt x="2919" y="17019"/>
                </a:lnTo>
                <a:lnTo>
                  <a:pt x="0" y="9969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7" name="object 13">
            <a:extLst>
              <a:ext uri="{FF2B5EF4-FFF2-40B4-BE49-F238E27FC236}">
                <a16:creationId xmlns:a16="http://schemas.microsoft.com/office/drawing/2014/main" id="{2985EE25-06CE-A763-4C11-FB9FA5B4291E}"/>
              </a:ext>
            </a:extLst>
          </p:cNvPr>
          <p:cNvGrpSpPr/>
          <p:nvPr userDrawn="1"/>
        </p:nvGrpSpPr>
        <p:grpSpPr>
          <a:xfrm>
            <a:off x="9782927" y="6220872"/>
            <a:ext cx="2026920" cy="416559"/>
            <a:chOff x="9782927" y="6220872"/>
            <a:chExt cx="2026920" cy="416559"/>
          </a:xfrm>
        </p:grpSpPr>
        <p:pic>
          <p:nvPicPr>
            <p:cNvPr id="8" name="object 14">
              <a:extLst>
                <a:ext uri="{FF2B5EF4-FFF2-40B4-BE49-F238E27FC236}">
                  <a16:creationId xmlns:a16="http://schemas.microsoft.com/office/drawing/2014/main" id="{9226EF2D-4221-6D76-0CFE-8C3776C4C801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0232998" y="6308181"/>
              <a:ext cx="1576500" cy="227854"/>
            </a:xfrm>
            <a:prstGeom prst="rect">
              <a:avLst/>
            </a:prstGeom>
          </p:spPr>
        </p:pic>
        <p:pic>
          <p:nvPicPr>
            <p:cNvPr id="9" name="object 15">
              <a:extLst>
                <a:ext uri="{FF2B5EF4-FFF2-40B4-BE49-F238E27FC236}">
                  <a16:creationId xmlns:a16="http://schemas.microsoft.com/office/drawing/2014/main" id="{FF565148-A6A3-0CBB-729C-6760944F2B75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9782927" y="6220872"/>
              <a:ext cx="416377" cy="416377"/>
            </a:xfrm>
            <a:prstGeom prst="rect">
              <a:avLst/>
            </a:prstGeom>
          </p:spPr>
        </p:pic>
        <p:sp>
          <p:nvSpPr>
            <p:cNvPr id="10" name="object 16">
              <a:extLst>
                <a:ext uri="{FF2B5EF4-FFF2-40B4-BE49-F238E27FC236}">
                  <a16:creationId xmlns:a16="http://schemas.microsoft.com/office/drawing/2014/main" id="{4E14FDB1-8A67-810F-1700-1CFB475D2F0C}"/>
                </a:ext>
              </a:extLst>
            </p:cNvPr>
            <p:cNvSpPr/>
            <p:nvPr/>
          </p:nvSpPr>
          <p:spPr>
            <a:xfrm>
              <a:off x="9796382" y="6234640"/>
              <a:ext cx="375920" cy="375920"/>
            </a:xfrm>
            <a:custGeom>
              <a:avLst/>
              <a:gdLst/>
              <a:ahLst/>
              <a:cxnLst/>
              <a:rect l="l" t="t" r="r" b="b"/>
              <a:pathLst>
                <a:path w="375920" h="375920">
                  <a:moveTo>
                    <a:pt x="187820" y="0"/>
                  </a:moveTo>
                  <a:lnTo>
                    <a:pt x="137950" y="6719"/>
                  </a:lnTo>
                  <a:lnTo>
                    <a:pt x="93101" y="25675"/>
                  </a:lnTo>
                  <a:lnTo>
                    <a:pt x="55076" y="55064"/>
                  </a:lnTo>
                  <a:lnTo>
                    <a:pt x="25681" y="93082"/>
                  </a:lnTo>
                  <a:lnTo>
                    <a:pt x="6721" y="137927"/>
                  </a:lnTo>
                  <a:lnTo>
                    <a:pt x="0" y="187794"/>
                  </a:lnTo>
                  <a:lnTo>
                    <a:pt x="6721" y="237664"/>
                  </a:lnTo>
                  <a:lnTo>
                    <a:pt x="25681" y="282513"/>
                  </a:lnTo>
                  <a:lnTo>
                    <a:pt x="55076" y="320538"/>
                  </a:lnTo>
                  <a:lnTo>
                    <a:pt x="93101" y="349933"/>
                  </a:lnTo>
                  <a:lnTo>
                    <a:pt x="137950" y="368893"/>
                  </a:lnTo>
                  <a:lnTo>
                    <a:pt x="187820" y="375615"/>
                  </a:lnTo>
                  <a:lnTo>
                    <a:pt x="237689" y="368893"/>
                  </a:lnTo>
                  <a:lnTo>
                    <a:pt x="247025" y="364947"/>
                  </a:lnTo>
                  <a:lnTo>
                    <a:pt x="187820" y="364947"/>
                  </a:lnTo>
                  <a:lnTo>
                    <a:pt x="140783" y="358608"/>
                  </a:lnTo>
                  <a:lnTo>
                    <a:pt x="98483" y="340727"/>
                  </a:lnTo>
                  <a:lnTo>
                    <a:pt x="62622" y="313004"/>
                  </a:lnTo>
                  <a:lnTo>
                    <a:pt x="34900" y="277140"/>
                  </a:lnTo>
                  <a:lnTo>
                    <a:pt x="17019" y="234836"/>
                  </a:lnTo>
                  <a:lnTo>
                    <a:pt x="10680" y="187794"/>
                  </a:lnTo>
                  <a:lnTo>
                    <a:pt x="17019" y="140758"/>
                  </a:lnTo>
                  <a:lnTo>
                    <a:pt x="34900" y="98458"/>
                  </a:lnTo>
                  <a:lnTo>
                    <a:pt x="62622" y="62596"/>
                  </a:lnTo>
                  <a:lnTo>
                    <a:pt x="98483" y="34874"/>
                  </a:lnTo>
                  <a:lnTo>
                    <a:pt x="140783" y="16993"/>
                  </a:lnTo>
                  <a:lnTo>
                    <a:pt x="187820" y="10655"/>
                  </a:lnTo>
                  <a:lnTo>
                    <a:pt x="247002" y="10655"/>
                  </a:lnTo>
                  <a:lnTo>
                    <a:pt x="237689" y="6719"/>
                  </a:lnTo>
                  <a:lnTo>
                    <a:pt x="187820" y="0"/>
                  </a:lnTo>
                  <a:close/>
                </a:path>
                <a:path w="375920" h="375920">
                  <a:moveTo>
                    <a:pt x="247002" y="10655"/>
                  </a:moveTo>
                  <a:lnTo>
                    <a:pt x="187820" y="10655"/>
                  </a:lnTo>
                  <a:lnTo>
                    <a:pt x="234861" y="16993"/>
                  </a:lnTo>
                  <a:lnTo>
                    <a:pt x="277162" y="34874"/>
                  </a:lnTo>
                  <a:lnTo>
                    <a:pt x="313023" y="62596"/>
                  </a:lnTo>
                  <a:lnTo>
                    <a:pt x="340743" y="98458"/>
                  </a:lnTo>
                  <a:lnTo>
                    <a:pt x="358622" y="140758"/>
                  </a:lnTo>
                  <a:lnTo>
                    <a:pt x="364959" y="187794"/>
                  </a:lnTo>
                  <a:lnTo>
                    <a:pt x="358622" y="234836"/>
                  </a:lnTo>
                  <a:lnTo>
                    <a:pt x="340743" y="277140"/>
                  </a:lnTo>
                  <a:lnTo>
                    <a:pt x="313023" y="313004"/>
                  </a:lnTo>
                  <a:lnTo>
                    <a:pt x="277162" y="340727"/>
                  </a:lnTo>
                  <a:lnTo>
                    <a:pt x="234861" y="358608"/>
                  </a:lnTo>
                  <a:lnTo>
                    <a:pt x="187820" y="364947"/>
                  </a:lnTo>
                  <a:lnTo>
                    <a:pt x="247025" y="364947"/>
                  </a:lnTo>
                  <a:lnTo>
                    <a:pt x="282539" y="349933"/>
                  </a:lnTo>
                  <a:lnTo>
                    <a:pt x="320563" y="320538"/>
                  </a:lnTo>
                  <a:lnTo>
                    <a:pt x="349958" y="282513"/>
                  </a:lnTo>
                  <a:lnTo>
                    <a:pt x="368919" y="237664"/>
                  </a:lnTo>
                  <a:lnTo>
                    <a:pt x="375640" y="187794"/>
                  </a:lnTo>
                  <a:lnTo>
                    <a:pt x="368919" y="137927"/>
                  </a:lnTo>
                  <a:lnTo>
                    <a:pt x="349958" y="93082"/>
                  </a:lnTo>
                  <a:lnTo>
                    <a:pt x="320563" y="55064"/>
                  </a:lnTo>
                  <a:lnTo>
                    <a:pt x="282539" y="25675"/>
                  </a:lnTo>
                  <a:lnTo>
                    <a:pt x="247002" y="1065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7">
              <a:extLst>
                <a:ext uri="{FF2B5EF4-FFF2-40B4-BE49-F238E27FC236}">
                  <a16:creationId xmlns:a16="http://schemas.microsoft.com/office/drawing/2014/main" id="{C288FEB3-65B3-5B3E-6DD6-7B3C65766F8E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9864629" y="6235219"/>
              <a:ext cx="225333" cy="384536"/>
            </a:xfrm>
            <a:prstGeom prst="rect">
              <a:avLst/>
            </a:prstGeom>
          </p:spPr>
        </p:pic>
        <p:pic>
          <p:nvPicPr>
            <p:cNvPr id="12" name="object 18">
              <a:extLst>
                <a:ext uri="{FF2B5EF4-FFF2-40B4-BE49-F238E27FC236}">
                  <a16:creationId xmlns:a16="http://schemas.microsoft.com/office/drawing/2014/main" id="{E3E38D96-16BE-6B93-CCB0-877540C9A6DB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9965939" y="6272518"/>
              <a:ext cx="69242" cy="154660"/>
            </a:xfrm>
            <a:prstGeom prst="rect">
              <a:avLst/>
            </a:prstGeom>
          </p:spPr>
        </p:pic>
        <p:pic>
          <p:nvPicPr>
            <p:cNvPr id="13" name="object 19">
              <a:extLst>
                <a:ext uri="{FF2B5EF4-FFF2-40B4-BE49-F238E27FC236}">
                  <a16:creationId xmlns:a16="http://schemas.microsoft.com/office/drawing/2014/main" id="{18D8A1F3-042F-587C-6B88-589BF787FF86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9930750" y="6448374"/>
              <a:ext cx="78917" cy="87718"/>
            </a:xfrm>
            <a:prstGeom prst="rect">
              <a:avLst/>
            </a:prstGeom>
          </p:spPr>
        </p:pic>
        <p:sp>
          <p:nvSpPr>
            <p:cNvPr id="14" name="object 20">
              <a:extLst>
                <a:ext uri="{FF2B5EF4-FFF2-40B4-BE49-F238E27FC236}">
                  <a16:creationId xmlns:a16="http://schemas.microsoft.com/office/drawing/2014/main" id="{F84CDDF3-0CC7-477C-3661-623DCEACFB95}"/>
                </a:ext>
              </a:extLst>
            </p:cNvPr>
            <p:cNvSpPr/>
            <p:nvPr/>
          </p:nvSpPr>
          <p:spPr>
            <a:xfrm>
              <a:off x="9942677" y="6245913"/>
              <a:ext cx="81280" cy="353060"/>
            </a:xfrm>
            <a:custGeom>
              <a:avLst/>
              <a:gdLst/>
              <a:ahLst/>
              <a:cxnLst/>
              <a:rect l="l" t="t" r="r" b="b"/>
              <a:pathLst>
                <a:path w="81279" h="353059">
                  <a:moveTo>
                    <a:pt x="60553" y="0"/>
                  </a:moveTo>
                  <a:lnTo>
                    <a:pt x="0" y="350443"/>
                  </a:lnTo>
                  <a:lnTo>
                    <a:pt x="13385" y="352907"/>
                  </a:lnTo>
                  <a:lnTo>
                    <a:pt x="81076" y="3771"/>
                  </a:lnTo>
                  <a:lnTo>
                    <a:pt x="60553" y="0"/>
                  </a:lnTo>
                  <a:close/>
                </a:path>
              </a:pathLst>
            </a:custGeom>
            <a:solidFill>
              <a:srgbClr val="1218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21">
              <a:extLst>
                <a:ext uri="{FF2B5EF4-FFF2-40B4-BE49-F238E27FC236}">
                  <a16:creationId xmlns:a16="http://schemas.microsoft.com/office/drawing/2014/main" id="{E0A76D35-1981-E67B-9393-F85FA96F956F}"/>
                </a:ext>
              </a:extLst>
            </p:cNvPr>
            <p:cNvSpPr/>
            <p:nvPr/>
          </p:nvSpPr>
          <p:spPr>
            <a:xfrm>
              <a:off x="9873259" y="6249746"/>
              <a:ext cx="196215" cy="320675"/>
            </a:xfrm>
            <a:custGeom>
              <a:avLst/>
              <a:gdLst/>
              <a:ahLst/>
              <a:cxnLst/>
              <a:rect l="l" t="t" r="r" b="b"/>
              <a:pathLst>
                <a:path w="196215" h="320675">
                  <a:moveTo>
                    <a:pt x="134277" y="267716"/>
                  </a:moveTo>
                  <a:lnTo>
                    <a:pt x="134124" y="266839"/>
                  </a:lnTo>
                  <a:lnTo>
                    <a:pt x="129870" y="261442"/>
                  </a:lnTo>
                  <a:lnTo>
                    <a:pt x="134277" y="267716"/>
                  </a:lnTo>
                  <a:close/>
                </a:path>
                <a:path w="196215" h="320675">
                  <a:moveTo>
                    <a:pt x="140500" y="290182"/>
                  </a:moveTo>
                  <a:lnTo>
                    <a:pt x="139839" y="277545"/>
                  </a:lnTo>
                  <a:lnTo>
                    <a:pt x="139738" y="275488"/>
                  </a:lnTo>
                  <a:lnTo>
                    <a:pt x="134277" y="267716"/>
                  </a:lnTo>
                  <a:lnTo>
                    <a:pt x="90449" y="288988"/>
                  </a:lnTo>
                  <a:lnTo>
                    <a:pt x="50444" y="300329"/>
                  </a:lnTo>
                  <a:lnTo>
                    <a:pt x="1778" y="312483"/>
                  </a:lnTo>
                  <a:lnTo>
                    <a:pt x="76" y="319951"/>
                  </a:lnTo>
                  <a:lnTo>
                    <a:pt x="0" y="320294"/>
                  </a:lnTo>
                  <a:lnTo>
                    <a:pt x="21120" y="320294"/>
                  </a:lnTo>
                  <a:lnTo>
                    <a:pt x="84594" y="318363"/>
                  </a:lnTo>
                  <a:lnTo>
                    <a:pt x="124853" y="312191"/>
                  </a:lnTo>
                  <a:lnTo>
                    <a:pt x="136563" y="302298"/>
                  </a:lnTo>
                  <a:lnTo>
                    <a:pt x="140500" y="290182"/>
                  </a:lnTo>
                  <a:close/>
                </a:path>
                <a:path w="196215" h="320675">
                  <a:moveTo>
                    <a:pt x="165569" y="161480"/>
                  </a:moveTo>
                  <a:lnTo>
                    <a:pt x="162013" y="143611"/>
                  </a:lnTo>
                  <a:lnTo>
                    <a:pt x="157937" y="156298"/>
                  </a:lnTo>
                  <a:lnTo>
                    <a:pt x="149720" y="163880"/>
                  </a:lnTo>
                  <a:lnTo>
                    <a:pt x="140627" y="167919"/>
                  </a:lnTo>
                  <a:lnTo>
                    <a:pt x="133896" y="169926"/>
                  </a:lnTo>
                  <a:lnTo>
                    <a:pt x="114300" y="176745"/>
                  </a:lnTo>
                  <a:lnTo>
                    <a:pt x="69634" y="196342"/>
                  </a:lnTo>
                  <a:lnTo>
                    <a:pt x="58585" y="245211"/>
                  </a:lnTo>
                  <a:lnTo>
                    <a:pt x="60693" y="240372"/>
                  </a:lnTo>
                  <a:lnTo>
                    <a:pt x="65659" y="235432"/>
                  </a:lnTo>
                  <a:lnTo>
                    <a:pt x="75577" y="230111"/>
                  </a:lnTo>
                  <a:lnTo>
                    <a:pt x="92532" y="224167"/>
                  </a:lnTo>
                  <a:lnTo>
                    <a:pt x="111620" y="218224"/>
                  </a:lnTo>
                  <a:lnTo>
                    <a:pt x="126580" y="212826"/>
                  </a:lnTo>
                  <a:lnTo>
                    <a:pt x="137502" y="207543"/>
                  </a:lnTo>
                  <a:lnTo>
                    <a:pt x="144513" y="201942"/>
                  </a:lnTo>
                  <a:lnTo>
                    <a:pt x="158457" y="185178"/>
                  </a:lnTo>
                  <a:lnTo>
                    <a:pt x="164934" y="173507"/>
                  </a:lnTo>
                  <a:lnTo>
                    <a:pt x="165569" y="161480"/>
                  </a:lnTo>
                  <a:close/>
                </a:path>
                <a:path w="196215" h="320675">
                  <a:moveTo>
                    <a:pt x="195732" y="30683"/>
                  </a:moveTo>
                  <a:lnTo>
                    <a:pt x="159740" y="952"/>
                  </a:lnTo>
                  <a:lnTo>
                    <a:pt x="146862" y="0"/>
                  </a:lnTo>
                  <a:lnTo>
                    <a:pt x="138582" y="1981"/>
                  </a:lnTo>
                  <a:lnTo>
                    <a:pt x="131318" y="8953"/>
                  </a:lnTo>
                  <a:lnTo>
                    <a:pt x="121500" y="22987"/>
                  </a:lnTo>
                  <a:lnTo>
                    <a:pt x="135585" y="18440"/>
                  </a:lnTo>
                  <a:lnTo>
                    <a:pt x="145542" y="18262"/>
                  </a:lnTo>
                  <a:lnTo>
                    <a:pt x="156057" y="23660"/>
                  </a:lnTo>
                  <a:lnTo>
                    <a:pt x="171881" y="35839"/>
                  </a:lnTo>
                  <a:lnTo>
                    <a:pt x="190055" y="35585"/>
                  </a:lnTo>
                  <a:lnTo>
                    <a:pt x="195732" y="30683"/>
                  </a:lnTo>
                  <a:close/>
                </a:path>
              </a:pathLst>
            </a:custGeom>
            <a:solidFill>
              <a:srgbClr val="B7C1C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" name="object 22">
              <a:extLst>
                <a:ext uri="{FF2B5EF4-FFF2-40B4-BE49-F238E27FC236}">
                  <a16:creationId xmlns:a16="http://schemas.microsoft.com/office/drawing/2014/main" id="{CC84A0A3-FB5A-D53E-6318-C49B5C4BA014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9821305" y="6368249"/>
              <a:ext cx="337996" cy="99187"/>
            </a:xfrm>
            <a:prstGeom prst="rect">
              <a:avLst/>
            </a:prstGeom>
          </p:spPr>
        </p:pic>
        <p:sp>
          <p:nvSpPr>
            <p:cNvPr id="17" name="object 23">
              <a:extLst>
                <a:ext uri="{FF2B5EF4-FFF2-40B4-BE49-F238E27FC236}">
                  <a16:creationId xmlns:a16="http://schemas.microsoft.com/office/drawing/2014/main" id="{9CBDF2AC-7CA8-84F1-C9E3-1D13FFBE486F}"/>
                </a:ext>
              </a:extLst>
            </p:cNvPr>
            <p:cNvSpPr/>
            <p:nvPr/>
          </p:nvSpPr>
          <p:spPr>
            <a:xfrm>
              <a:off x="9831146" y="6378143"/>
              <a:ext cx="309880" cy="71120"/>
            </a:xfrm>
            <a:custGeom>
              <a:avLst/>
              <a:gdLst/>
              <a:ahLst/>
              <a:cxnLst/>
              <a:rect l="l" t="t" r="r" b="b"/>
              <a:pathLst>
                <a:path w="309879" h="71120">
                  <a:moveTo>
                    <a:pt x="56756" y="1117"/>
                  </a:moveTo>
                  <a:lnTo>
                    <a:pt x="42519" y="1117"/>
                  </a:lnTo>
                  <a:lnTo>
                    <a:pt x="42583" y="28689"/>
                  </a:lnTo>
                  <a:lnTo>
                    <a:pt x="42799" y="35902"/>
                  </a:lnTo>
                  <a:lnTo>
                    <a:pt x="43205" y="42900"/>
                  </a:lnTo>
                  <a:lnTo>
                    <a:pt x="43840" y="49745"/>
                  </a:lnTo>
                  <a:lnTo>
                    <a:pt x="43522" y="49745"/>
                  </a:lnTo>
                  <a:lnTo>
                    <a:pt x="18110" y="1117"/>
                  </a:lnTo>
                  <a:lnTo>
                    <a:pt x="0" y="1117"/>
                  </a:lnTo>
                  <a:lnTo>
                    <a:pt x="0" y="69672"/>
                  </a:lnTo>
                  <a:lnTo>
                    <a:pt x="14236" y="69672"/>
                  </a:lnTo>
                  <a:lnTo>
                    <a:pt x="14236" y="49022"/>
                  </a:lnTo>
                  <a:lnTo>
                    <a:pt x="14084" y="33274"/>
                  </a:lnTo>
                  <a:lnTo>
                    <a:pt x="13627" y="19126"/>
                  </a:lnTo>
                  <a:lnTo>
                    <a:pt x="13931" y="19024"/>
                  </a:lnTo>
                  <a:lnTo>
                    <a:pt x="16637" y="25171"/>
                  </a:lnTo>
                  <a:lnTo>
                    <a:pt x="19621" y="31394"/>
                  </a:lnTo>
                  <a:lnTo>
                    <a:pt x="22733" y="37490"/>
                  </a:lnTo>
                  <a:lnTo>
                    <a:pt x="40487" y="69672"/>
                  </a:lnTo>
                  <a:lnTo>
                    <a:pt x="56756" y="69672"/>
                  </a:lnTo>
                  <a:lnTo>
                    <a:pt x="56756" y="1117"/>
                  </a:lnTo>
                  <a:close/>
                </a:path>
                <a:path w="309879" h="71120">
                  <a:moveTo>
                    <a:pt x="121335" y="3060"/>
                  </a:moveTo>
                  <a:lnTo>
                    <a:pt x="118592" y="1638"/>
                  </a:lnTo>
                  <a:lnTo>
                    <a:pt x="112496" y="0"/>
                  </a:lnTo>
                  <a:lnTo>
                    <a:pt x="104457" y="0"/>
                  </a:lnTo>
                  <a:lnTo>
                    <a:pt x="89852" y="2400"/>
                  </a:lnTo>
                  <a:lnTo>
                    <a:pt x="77952" y="9436"/>
                  </a:lnTo>
                  <a:lnTo>
                    <a:pt x="69951" y="20866"/>
                  </a:lnTo>
                  <a:lnTo>
                    <a:pt x="67030" y="36410"/>
                  </a:lnTo>
                  <a:lnTo>
                    <a:pt x="69303" y="50012"/>
                  </a:lnTo>
                  <a:lnTo>
                    <a:pt x="76085" y="60871"/>
                  </a:lnTo>
                  <a:lnTo>
                    <a:pt x="87325" y="68084"/>
                  </a:lnTo>
                  <a:lnTo>
                    <a:pt x="102933" y="70688"/>
                  </a:lnTo>
                  <a:lnTo>
                    <a:pt x="111264" y="70688"/>
                  </a:lnTo>
                  <a:lnTo>
                    <a:pt x="117678" y="69164"/>
                  </a:lnTo>
                  <a:lnTo>
                    <a:pt x="120523" y="67741"/>
                  </a:lnTo>
                  <a:lnTo>
                    <a:pt x="118186" y="55638"/>
                  </a:lnTo>
                  <a:lnTo>
                    <a:pt x="115125" y="56845"/>
                  </a:lnTo>
                  <a:lnTo>
                    <a:pt x="109943" y="57873"/>
                  </a:lnTo>
                  <a:lnTo>
                    <a:pt x="105257" y="57873"/>
                  </a:lnTo>
                  <a:lnTo>
                    <a:pt x="95986" y="56311"/>
                  </a:lnTo>
                  <a:lnTo>
                    <a:pt x="89090" y="51841"/>
                  </a:lnTo>
                  <a:lnTo>
                    <a:pt x="84785" y="44792"/>
                  </a:lnTo>
                  <a:lnTo>
                    <a:pt x="83299" y="35496"/>
                  </a:lnTo>
                  <a:lnTo>
                    <a:pt x="84988" y="25527"/>
                  </a:lnTo>
                  <a:lnTo>
                    <a:pt x="89611" y="18440"/>
                  </a:lnTo>
                  <a:lnTo>
                    <a:pt x="96558" y="14224"/>
                  </a:lnTo>
                  <a:lnTo>
                    <a:pt x="105168" y="12827"/>
                  </a:lnTo>
                  <a:lnTo>
                    <a:pt x="110655" y="12827"/>
                  </a:lnTo>
                  <a:lnTo>
                    <a:pt x="115023" y="14033"/>
                  </a:lnTo>
                  <a:lnTo>
                    <a:pt x="118186" y="15354"/>
                  </a:lnTo>
                  <a:lnTo>
                    <a:pt x="121335" y="3060"/>
                  </a:lnTo>
                  <a:close/>
                </a:path>
                <a:path w="309879" h="71120">
                  <a:moveTo>
                    <a:pt x="178803" y="3060"/>
                  </a:moveTo>
                  <a:lnTo>
                    <a:pt x="176047" y="1638"/>
                  </a:lnTo>
                  <a:lnTo>
                    <a:pt x="169964" y="0"/>
                  </a:lnTo>
                  <a:lnTo>
                    <a:pt x="161925" y="0"/>
                  </a:lnTo>
                  <a:lnTo>
                    <a:pt x="147307" y="2400"/>
                  </a:lnTo>
                  <a:lnTo>
                    <a:pt x="135420" y="9436"/>
                  </a:lnTo>
                  <a:lnTo>
                    <a:pt x="127419" y="20866"/>
                  </a:lnTo>
                  <a:lnTo>
                    <a:pt x="124498" y="36410"/>
                  </a:lnTo>
                  <a:lnTo>
                    <a:pt x="126771" y="50012"/>
                  </a:lnTo>
                  <a:lnTo>
                    <a:pt x="133553" y="60871"/>
                  </a:lnTo>
                  <a:lnTo>
                    <a:pt x="144780" y="68084"/>
                  </a:lnTo>
                  <a:lnTo>
                    <a:pt x="160401" y="70688"/>
                  </a:lnTo>
                  <a:lnTo>
                    <a:pt x="168732" y="70688"/>
                  </a:lnTo>
                  <a:lnTo>
                    <a:pt x="175145" y="69164"/>
                  </a:lnTo>
                  <a:lnTo>
                    <a:pt x="177990" y="67741"/>
                  </a:lnTo>
                  <a:lnTo>
                    <a:pt x="175653" y="55638"/>
                  </a:lnTo>
                  <a:lnTo>
                    <a:pt x="172593" y="56845"/>
                  </a:lnTo>
                  <a:lnTo>
                    <a:pt x="167411" y="57873"/>
                  </a:lnTo>
                  <a:lnTo>
                    <a:pt x="162725" y="57873"/>
                  </a:lnTo>
                  <a:lnTo>
                    <a:pt x="153454" y="56311"/>
                  </a:lnTo>
                  <a:lnTo>
                    <a:pt x="146558" y="51841"/>
                  </a:lnTo>
                  <a:lnTo>
                    <a:pt x="142252" y="44792"/>
                  </a:lnTo>
                  <a:lnTo>
                    <a:pt x="140766" y="35496"/>
                  </a:lnTo>
                  <a:lnTo>
                    <a:pt x="142443" y="25527"/>
                  </a:lnTo>
                  <a:lnTo>
                    <a:pt x="147078" y="18440"/>
                  </a:lnTo>
                  <a:lnTo>
                    <a:pt x="154025" y="14224"/>
                  </a:lnTo>
                  <a:lnTo>
                    <a:pt x="162636" y="12827"/>
                  </a:lnTo>
                  <a:lnTo>
                    <a:pt x="168122" y="12827"/>
                  </a:lnTo>
                  <a:lnTo>
                    <a:pt x="172491" y="14033"/>
                  </a:lnTo>
                  <a:lnTo>
                    <a:pt x="175653" y="15354"/>
                  </a:lnTo>
                  <a:lnTo>
                    <a:pt x="178803" y="3060"/>
                  </a:lnTo>
                  <a:close/>
                </a:path>
                <a:path w="309879" h="71120">
                  <a:moveTo>
                    <a:pt x="244690" y="1130"/>
                  </a:moveTo>
                  <a:lnTo>
                    <a:pt x="229235" y="1130"/>
                  </a:lnTo>
                  <a:lnTo>
                    <a:pt x="229235" y="27482"/>
                  </a:lnTo>
                  <a:lnTo>
                    <a:pt x="203708" y="27482"/>
                  </a:lnTo>
                  <a:lnTo>
                    <a:pt x="203708" y="1130"/>
                  </a:lnTo>
                  <a:lnTo>
                    <a:pt x="188150" y="1130"/>
                  </a:lnTo>
                  <a:lnTo>
                    <a:pt x="188150" y="69684"/>
                  </a:lnTo>
                  <a:lnTo>
                    <a:pt x="203708" y="69684"/>
                  </a:lnTo>
                  <a:lnTo>
                    <a:pt x="203708" y="40995"/>
                  </a:lnTo>
                  <a:lnTo>
                    <a:pt x="229235" y="40995"/>
                  </a:lnTo>
                  <a:lnTo>
                    <a:pt x="229235" y="69684"/>
                  </a:lnTo>
                  <a:lnTo>
                    <a:pt x="244690" y="69684"/>
                  </a:lnTo>
                  <a:lnTo>
                    <a:pt x="244690" y="1130"/>
                  </a:lnTo>
                  <a:close/>
                </a:path>
                <a:path w="309879" h="71120">
                  <a:moveTo>
                    <a:pt x="309384" y="3060"/>
                  </a:moveTo>
                  <a:lnTo>
                    <a:pt x="306641" y="1638"/>
                  </a:lnTo>
                  <a:lnTo>
                    <a:pt x="300532" y="0"/>
                  </a:lnTo>
                  <a:lnTo>
                    <a:pt x="292506" y="0"/>
                  </a:lnTo>
                  <a:lnTo>
                    <a:pt x="277901" y="2400"/>
                  </a:lnTo>
                  <a:lnTo>
                    <a:pt x="266001" y="9436"/>
                  </a:lnTo>
                  <a:lnTo>
                    <a:pt x="258013" y="20866"/>
                  </a:lnTo>
                  <a:lnTo>
                    <a:pt x="255079" y="36410"/>
                  </a:lnTo>
                  <a:lnTo>
                    <a:pt x="257352" y="50012"/>
                  </a:lnTo>
                  <a:lnTo>
                    <a:pt x="264134" y="60871"/>
                  </a:lnTo>
                  <a:lnTo>
                    <a:pt x="275374" y="68084"/>
                  </a:lnTo>
                  <a:lnTo>
                    <a:pt x="290982" y="70688"/>
                  </a:lnTo>
                  <a:lnTo>
                    <a:pt x="299313" y="70688"/>
                  </a:lnTo>
                  <a:lnTo>
                    <a:pt x="305727" y="69164"/>
                  </a:lnTo>
                  <a:lnTo>
                    <a:pt x="308571" y="67741"/>
                  </a:lnTo>
                  <a:lnTo>
                    <a:pt x="306235" y="55638"/>
                  </a:lnTo>
                  <a:lnTo>
                    <a:pt x="303174" y="56845"/>
                  </a:lnTo>
                  <a:lnTo>
                    <a:pt x="297992" y="57873"/>
                  </a:lnTo>
                  <a:lnTo>
                    <a:pt x="293306" y="57873"/>
                  </a:lnTo>
                  <a:lnTo>
                    <a:pt x="284035" y="56311"/>
                  </a:lnTo>
                  <a:lnTo>
                    <a:pt x="277139" y="51841"/>
                  </a:lnTo>
                  <a:lnTo>
                    <a:pt x="272834" y="44792"/>
                  </a:lnTo>
                  <a:lnTo>
                    <a:pt x="271348" y="35496"/>
                  </a:lnTo>
                  <a:lnTo>
                    <a:pt x="273037" y="25527"/>
                  </a:lnTo>
                  <a:lnTo>
                    <a:pt x="277660" y="18440"/>
                  </a:lnTo>
                  <a:lnTo>
                    <a:pt x="284607" y="14224"/>
                  </a:lnTo>
                  <a:lnTo>
                    <a:pt x="293217" y="12827"/>
                  </a:lnTo>
                  <a:lnTo>
                    <a:pt x="298704" y="12827"/>
                  </a:lnTo>
                  <a:lnTo>
                    <a:pt x="303072" y="14033"/>
                  </a:lnTo>
                  <a:lnTo>
                    <a:pt x="306235" y="15354"/>
                  </a:lnTo>
                  <a:lnTo>
                    <a:pt x="309384" y="306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24">
              <a:extLst>
                <a:ext uri="{FF2B5EF4-FFF2-40B4-BE49-F238E27FC236}">
                  <a16:creationId xmlns:a16="http://schemas.microsoft.com/office/drawing/2014/main" id="{CC50AA84-FF04-6EF7-DFB7-97E187881FC8}"/>
                </a:ext>
              </a:extLst>
            </p:cNvPr>
            <p:cNvSpPr/>
            <p:nvPr/>
          </p:nvSpPr>
          <p:spPr>
            <a:xfrm>
              <a:off x="10135253" y="6574817"/>
              <a:ext cx="29209" cy="28575"/>
            </a:xfrm>
            <a:custGeom>
              <a:avLst/>
              <a:gdLst/>
              <a:ahLst/>
              <a:cxnLst/>
              <a:rect l="l" t="t" r="r" b="b"/>
              <a:pathLst>
                <a:path w="29209" h="28575">
                  <a:moveTo>
                    <a:pt x="22656" y="0"/>
                  </a:moveTo>
                  <a:lnTo>
                    <a:pt x="6426" y="0"/>
                  </a:lnTo>
                  <a:lnTo>
                    <a:pt x="0" y="6248"/>
                  </a:lnTo>
                  <a:lnTo>
                    <a:pt x="0" y="22313"/>
                  </a:lnTo>
                  <a:lnTo>
                    <a:pt x="6426" y="28549"/>
                  </a:lnTo>
                  <a:lnTo>
                    <a:pt x="22656" y="28549"/>
                  </a:lnTo>
                  <a:lnTo>
                    <a:pt x="25276" y="25971"/>
                  </a:lnTo>
                  <a:lnTo>
                    <a:pt x="8026" y="25971"/>
                  </a:lnTo>
                  <a:lnTo>
                    <a:pt x="3111" y="20789"/>
                  </a:lnTo>
                  <a:lnTo>
                    <a:pt x="3111" y="7861"/>
                  </a:lnTo>
                  <a:lnTo>
                    <a:pt x="3681" y="7150"/>
                  </a:lnTo>
                  <a:lnTo>
                    <a:pt x="8026" y="2501"/>
                  </a:lnTo>
                  <a:lnTo>
                    <a:pt x="25194" y="2501"/>
                  </a:lnTo>
                  <a:lnTo>
                    <a:pt x="22656" y="0"/>
                  </a:lnTo>
                  <a:close/>
                </a:path>
                <a:path w="29209" h="28575">
                  <a:moveTo>
                    <a:pt x="25194" y="2501"/>
                  </a:moveTo>
                  <a:lnTo>
                    <a:pt x="21056" y="2501"/>
                  </a:lnTo>
                  <a:lnTo>
                    <a:pt x="25233" y="7150"/>
                  </a:lnTo>
                  <a:lnTo>
                    <a:pt x="25781" y="7861"/>
                  </a:lnTo>
                  <a:lnTo>
                    <a:pt x="25781" y="20789"/>
                  </a:lnTo>
                  <a:lnTo>
                    <a:pt x="21056" y="25971"/>
                  </a:lnTo>
                  <a:lnTo>
                    <a:pt x="25276" y="25971"/>
                  </a:lnTo>
                  <a:lnTo>
                    <a:pt x="28994" y="22313"/>
                  </a:lnTo>
                  <a:lnTo>
                    <a:pt x="28994" y="6248"/>
                  </a:lnTo>
                  <a:lnTo>
                    <a:pt x="25194" y="2501"/>
                  </a:lnTo>
                  <a:close/>
                </a:path>
                <a:path w="29209" h="28575">
                  <a:moveTo>
                    <a:pt x="16865" y="6705"/>
                  </a:moveTo>
                  <a:lnTo>
                    <a:pt x="12293" y="6705"/>
                  </a:lnTo>
                  <a:lnTo>
                    <a:pt x="10693" y="6870"/>
                  </a:lnTo>
                  <a:lnTo>
                    <a:pt x="9182" y="7150"/>
                  </a:lnTo>
                  <a:lnTo>
                    <a:pt x="9182" y="22047"/>
                  </a:lnTo>
                  <a:lnTo>
                    <a:pt x="11950" y="22047"/>
                  </a:lnTo>
                  <a:lnTo>
                    <a:pt x="11950" y="15798"/>
                  </a:lnTo>
                  <a:lnTo>
                    <a:pt x="19331" y="15798"/>
                  </a:lnTo>
                  <a:lnTo>
                    <a:pt x="18999" y="15252"/>
                  </a:lnTo>
                  <a:lnTo>
                    <a:pt x="17665" y="14731"/>
                  </a:lnTo>
                  <a:lnTo>
                    <a:pt x="17665" y="14541"/>
                  </a:lnTo>
                  <a:lnTo>
                    <a:pt x="19265" y="14020"/>
                  </a:lnTo>
                  <a:lnTo>
                    <a:pt x="19690" y="13652"/>
                  </a:lnTo>
                  <a:lnTo>
                    <a:pt x="11950" y="13652"/>
                  </a:lnTo>
                  <a:lnTo>
                    <a:pt x="11950" y="9016"/>
                  </a:lnTo>
                  <a:lnTo>
                    <a:pt x="20277" y="9016"/>
                  </a:lnTo>
                  <a:lnTo>
                    <a:pt x="19977" y="8470"/>
                  </a:lnTo>
                  <a:lnTo>
                    <a:pt x="19088" y="7861"/>
                  </a:lnTo>
                  <a:lnTo>
                    <a:pt x="18110" y="7150"/>
                  </a:lnTo>
                  <a:lnTo>
                    <a:pt x="16865" y="6705"/>
                  </a:lnTo>
                  <a:close/>
                </a:path>
                <a:path w="29209" h="28575">
                  <a:moveTo>
                    <a:pt x="19331" y="15798"/>
                  </a:moveTo>
                  <a:lnTo>
                    <a:pt x="15875" y="15798"/>
                  </a:lnTo>
                  <a:lnTo>
                    <a:pt x="16865" y="16497"/>
                  </a:lnTo>
                  <a:lnTo>
                    <a:pt x="17208" y="18122"/>
                  </a:lnTo>
                  <a:lnTo>
                    <a:pt x="17576" y="20154"/>
                  </a:lnTo>
                  <a:lnTo>
                    <a:pt x="17919" y="21513"/>
                  </a:lnTo>
                  <a:lnTo>
                    <a:pt x="18376" y="22047"/>
                  </a:lnTo>
                  <a:lnTo>
                    <a:pt x="21234" y="22047"/>
                  </a:lnTo>
                  <a:lnTo>
                    <a:pt x="20866" y="21513"/>
                  </a:lnTo>
                  <a:lnTo>
                    <a:pt x="20659" y="20789"/>
                  </a:lnTo>
                  <a:lnTo>
                    <a:pt x="20612" y="20624"/>
                  </a:lnTo>
                  <a:lnTo>
                    <a:pt x="20154" y="18287"/>
                  </a:lnTo>
                  <a:lnTo>
                    <a:pt x="19728" y="16497"/>
                  </a:lnTo>
                  <a:lnTo>
                    <a:pt x="19331" y="15798"/>
                  </a:lnTo>
                  <a:close/>
                </a:path>
                <a:path w="29209" h="28575">
                  <a:moveTo>
                    <a:pt x="20277" y="9016"/>
                  </a:moveTo>
                  <a:lnTo>
                    <a:pt x="16927" y="9016"/>
                  </a:lnTo>
                  <a:lnTo>
                    <a:pt x="17665" y="9817"/>
                  </a:lnTo>
                  <a:lnTo>
                    <a:pt x="17665" y="13017"/>
                  </a:lnTo>
                  <a:lnTo>
                    <a:pt x="15875" y="13652"/>
                  </a:lnTo>
                  <a:lnTo>
                    <a:pt x="19690" y="13652"/>
                  </a:lnTo>
                  <a:lnTo>
                    <a:pt x="20612" y="12852"/>
                  </a:lnTo>
                  <a:lnTo>
                    <a:pt x="20612" y="9626"/>
                  </a:lnTo>
                  <a:lnTo>
                    <a:pt x="20277" y="9016"/>
                  </a:lnTo>
                  <a:close/>
                </a:path>
              </a:pathLst>
            </a:custGeom>
            <a:solidFill>
              <a:srgbClr val="221E1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243405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72" r:id="rId3"/>
    <p:sldLayoutId id="2147483671" r:id="rId4"/>
  </p:sldLayoutIdLst>
  <p:txStyles>
    <p:titleStyle>
      <a:lvl1pPr eaLnBrk="1" hangingPunct="1">
        <a:defRPr>
          <a:latin typeface="+mj-lt"/>
          <a:ea typeface="+mj-ea"/>
          <a:cs typeface="+mj-cs"/>
        </a:defRPr>
      </a:lvl1pPr>
    </p:titleStyle>
    <p:bodyStyle>
      <a:lvl1pPr marL="0" eaLnBrk="1" hangingPunct="1">
        <a:defRPr>
          <a:latin typeface="+mn-lt"/>
          <a:ea typeface="+mn-ea"/>
          <a:cs typeface="+mn-cs"/>
        </a:defRPr>
      </a:lvl1pPr>
      <a:lvl2pPr marL="442432" eaLnBrk="1" hangingPunct="1">
        <a:defRPr>
          <a:latin typeface="+mn-lt"/>
          <a:ea typeface="+mn-ea"/>
          <a:cs typeface="+mn-cs"/>
        </a:defRPr>
      </a:lvl2pPr>
      <a:lvl3pPr marL="884865" eaLnBrk="1" hangingPunct="1">
        <a:defRPr>
          <a:latin typeface="+mn-lt"/>
          <a:ea typeface="+mn-ea"/>
          <a:cs typeface="+mn-cs"/>
        </a:defRPr>
      </a:lvl3pPr>
      <a:lvl4pPr marL="1327297" eaLnBrk="1" hangingPunct="1">
        <a:defRPr>
          <a:latin typeface="+mn-lt"/>
          <a:ea typeface="+mn-ea"/>
          <a:cs typeface="+mn-cs"/>
        </a:defRPr>
      </a:lvl4pPr>
      <a:lvl5pPr marL="1769730" eaLnBrk="1" hangingPunct="1">
        <a:defRPr>
          <a:latin typeface="+mn-lt"/>
          <a:ea typeface="+mn-ea"/>
          <a:cs typeface="+mn-cs"/>
        </a:defRPr>
      </a:lvl5pPr>
      <a:lvl6pPr marL="2212162" eaLnBrk="1" hangingPunct="1">
        <a:defRPr>
          <a:latin typeface="+mn-lt"/>
          <a:ea typeface="+mn-ea"/>
          <a:cs typeface="+mn-cs"/>
        </a:defRPr>
      </a:lvl6pPr>
      <a:lvl7pPr marL="2654595" eaLnBrk="1" hangingPunct="1">
        <a:defRPr>
          <a:latin typeface="+mn-lt"/>
          <a:ea typeface="+mn-ea"/>
          <a:cs typeface="+mn-cs"/>
        </a:defRPr>
      </a:lvl7pPr>
      <a:lvl8pPr marL="3097027" eaLnBrk="1" hangingPunct="1">
        <a:defRPr>
          <a:latin typeface="+mn-lt"/>
          <a:ea typeface="+mn-ea"/>
          <a:cs typeface="+mn-cs"/>
        </a:defRPr>
      </a:lvl8pPr>
      <a:lvl9pPr marL="3539460" eaLnBrk="1" hangingPunct="1">
        <a:defRPr>
          <a:latin typeface="+mn-lt"/>
          <a:ea typeface="+mn-ea"/>
          <a:cs typeface="+mn-cs"/>
        </a:defRPr>
      </a:lvl9pPr>
    </p:bodyStyle>
    <p:otherStyle>
      <a:lvl1pPr marL="0" eaLnBrk="1" hangingPunct="1">
        <a:defRPr>
          <a:latin typeface="+mn-lt"/>
          <a:ea typeface="+mn-ea"/>
          <a:cs typeface="+mn-cs"/>
        </a:defRPr>
      </a:lvl1pPr>
      <a:lvl2pPr marL="442432" eaLnBrk="1" hangingPunct="1">
        <a:defRPr>
          <a:latin typeface="+mn-lt"/>
          <a:ea typeface="+mn-ea"/>
          <a:cs typeface="+mn-cs"/>
        </a:defRPr>
      </a:lvl2pPr>
      <a:lvl3pPr marL="884865" eaLnBrk="1" hangingPunct="1">
        <a:defRPr>
          <a:latin typeface="+mn-lt"/>
          <a:ea typeface="+mn-ea"/>
          <a:cs typeface="+mn-cs"/>
        </a:defRPr>
      </a:lvl3pPr>
      <a:lvl4pPr marL="1327297" eaLnBrk="1" hangingPunct="1">
        <a:defRPr>
          <a:latin typeface="+mn-lt"/>
          <a:ea typeface="+mn-ea"/>
          <a:cs typeface="+mn-cs"/>
        </a:defRPr>
      </a:lvl4pPr>
      <a:lvl5pPr marL="1769730" eaLnBrk="1" hangingPunct="1">
        <a:defRPr>
          <a:latin typeface="+mn-lt"/>
          <a:ea typeface="+mn-ea"/>
          <a:cs typeface="+mn-cs"/>
        </a:defRPr>
      </a:lvl5pPr>
      <a:lvl6pPr marL="2212162" eaLnBrk="1" hangingPunct="1">
        <a:defRPr>
          <a:latin typeface="+mn-lt"/>
          <a:ea typeface="+mn-ea"/>
          <a:cs typeface="+mn-cs"/>
        </a:defRPr>
      </a:lvl6pPr>
      <a:lvl7pPr marL="2654595" eaLnBrk="1" hangingPunct="1">
        <a:defRPr>
          <a:latin typeface="+mn-lt"/>
          <a:ea typeface="+mn-ea"/>
          <a:cs typeface="+mn-cs"/>
        </a:defRPr>
      </a:lvl7pPr>
      <a:lvl8pPr marL="3097027" eaLnBrk="1" hangingPunct="1">
        <a:defRPr>
          <a:latin typeface="+mn-lt"/>
          <a:ea typeface="+mn-ea"/>
          <a:cs typeface="+mn-cs"/>
        </a:defRPr>
      </a:lvl8pPr>
      <a:lvl9pPr marL="3539460" eaLnBrk="1" hangingPunct="1">
        <a:defRPr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mailto:education@ncchc.org" TargetMode="External"/><Relationship Id="rId3" Type="http://schemas.openxmlformats.org/officeDocument/2006/relationships/image" Target="../media/image8.png"/><Relationship Id="rId7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2458859"/>
            <a:ext cx="12192000" cy="394335"/>
          </a:xfrm>
          <a:custGeom>
            <a:avLst/>
            <a:gdLst/>
            <a:ahLst/>
            <a:cxnLst/>
            <a:rect l="l" t="t" r="r" b="b"/>
            <a:pathLst>
              <a:path w="12192000" h="394335">
                <a:moveTo>
                  <a:pt x="0" y="394106"/>
                </a:moveTo>
                <a:lnTo>
                  <a:pt x="12191695" y="394106"/>
                </a:lnTo>
                <a:lnTo>
                  <a:pt x="12191695" y="0"/>
                </a:lnTo>
                <a:lnTo>
                  <a:pt x="0" y="0"/>
                </a:lnTo>
                <a:lnTo>
                  <a:pt x="0" y="394106"/>
                </a:lnTo>
                <a:close/>
              </a:path>
            </a:pathLst>
          </a:custGeom>
          <a:solidFill>
            <a:srgbClr val="024E7B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0" y="0"/>
            <a:ext cx="12192000" cy="2459355"/>
            <a:chOff x="0" y="0"/>
            <a:chExt cx="12192000" cy="2459355"/>
          </a:xfrm>
        </p:grpSpPr>
        <p:sp>
          <p:nvSpPr>
            <p:cNvPr id="4" name="object 4"/>
            <p:cNvSpPr/>
            <p:nvPr/>
          </p:nvSpPr>
          <p:spPr>
            <a:xfrm>
              <a:off x="0" y="0"/>
              <a:ext cx="12192000" cy="2339340"/>
            </a:xfrm>
            <a:custGeom>
              <a:avLst/>
              <a:gdLst/>
              <a:ahLst/>
              <a:cxnLst/>
              <a:rect l="l" t="t" r="r" b="b"/>
              <a:pathLst>
                <a:path w="12192000" h="2339340">
                  <a:moveTo>
                    <a:pt x="0" y="2339149"/>
                  </a:moveTo>
                  <a:lnTo>
                    <a:pt x="12191695" y="2339149"/>
                  </a:lnTo>
                  <a:lnTo>
                    <a:pt x="12191695" y="0"/>
                  </a:lnTo>
                  <a:lnTo>
                    <a:pt x="0" y="0"/>
                  </a:lnTo>
                  <a:lnTo>
                    <a:pt x="0" y="2339149"/>
                  </a:lnTo>
                  <a:close/>
                </a:path>
              </a:pathLst>
            </a:custGeom>
            <a:solidFill>
              <a:srgbClr val="024E7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2339149"/>
              <a:ext cx="12192000" cy="57150"/>
            </a:xfrm>
            <a:custGeom>
              <a:avLst/>
              <a:gdLst/>
              <a:ahLst/>
              <a:cxnLst/>
              <a:rect l="l" t="t" r="r" b="b"/>
              <a:pathLst>
                <a:path w="12192000" h="57150">
                  <a:moveTo>
                    <a:pt x="0" y="56908"/>
                  </a:moveTo>
                  <a:lnTo>
                    <a:pt x="12191695" y="56908"/>
                  </a:lnTo>
                  <a:lnTo>
                    <a:pt x="12191695" y="0"/>
                  </a:lnTo>
                  <a:lnTo>
                    <a:pt x="0" y="0"/>
                  </a:lnTo>
                  <a:lnTo>
                    <a:pt x="0" y="56908"/>
                  </a:lnTo>
                  <a:close/>
                </a:path>
              </a:pathLst>
            </a:custGeom>
            <a:solidFill>
              <a:srgbClr val="F4973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2396058"/>
              <a:ext cx="12192000" cy="62865"/>
            </a:xfrm>
            <a:custGeom>
              <a:avLst/>
              <a:gdLst/>
              <a:ahLst/>
              <a:cxnLst/>
              <a:rect l="l" t="t" r="r" b="b"/>
              <a:pathLst>
                <a:path w="12192000" h="62864">
                  <a:moveTo>
                    <a:pt x="12191695" y="0"/>
                  </a:moveTo>
                  <a:lnTo>
                    <a:pt x="0" y="0"/>
                  </a:lnTo>
                  <a:lnTo>
                    <a:pt x="0" y="62801"/>
                  </a:lnTo>
                  <a:lnTo>
                    <a:pt x="12191695" y="62801"/>
                  </a:lnTo>
                  <a:lnTo>
                    <a:pt x="12191695" y="0"/>
                  </a:lnTo>
                  <a:close/>
                </a:path>
              </a:pathLst>
            </a:custGeom>
            <a:solidFill>
              <a:srgbClr val="1796B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685762" y="709321"/>
            <a:ext cx="7086637" cy="570669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en-US" sz="3600" b="1" dirty="0">
                <a:solidFill>
                  <a:srgbClr val="FFFFFF"/>
                </a:solidFill>
                <a:latin typeface="Calibri"/>
                <a:cs typeface="Calibri"/>
              </a:rPr>
              <a:t>Your Presentation Title Here</a:t>
            </a:r>
            <a:endParaRPr sz="3600" dirty="0">
              <a:latin typeface="Calibri"/>
              <a:cs typeface="Calibri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0" y="0"/>
            <a:ext cx="12192000" cy="3117850"/>
            <a:chOff x="0" y="0"/>
            <a:chExt cx="12192000" cy="3117850"/>
          </a:xfrm>
        </p:grpSpPr>
        <p:sp>
          <p:nvSpPr>
            <p:cNvPr id="9" name="object 9"/>
            <p:cNvSpPr/>
            <p:nvPr/>
          </p:nvSpPr>
          <p:spPr>
            <a:xfrm>
              <a:off x="0" y="2220413"/>
              <a:ext cx="12192000" cy="897255"/>
            </a:xfrm>
            <a:custGeom>
              <a:avLst/>
              <a:gdLst/>
              <a:ahLst/>
              <a:cxnLst/>
              <a:rect l="l" t="t" r="r" b="b"/>
              <a:pathLst>
                <a:path w="12192000" h="897255">
                  <a:moveTo>
                    <a:pt x="12191695" y="0"/>
                  </a:moveTo>
                  <a:lnTo>
                    <a:pt x="12185907" y="49369"/>
                  </a:lnTo>
                  <a:lnTo>
                    <a:pt x="12141486" y="164391"/>
                  </a:lnTo>
                  <a:lnTo>
                    <a:pt x="12019854" y="278343"/>
                  </a:lnTo>
                  <a:lnTo>
                    <a:pt x="11782065" y="327613"/>
                  </a:lnTo>
                  <a:lnTo>
                    <a:pt x="362339" y="338586"/>
                  </a:lnTo>
                  <a:lnTo>
                    <a:pt x="308009" y="343908"/>
                  </a:lnTo>
                  <a:lnTo>
                    <a:pt x="186222" y="377754"/>
                  </a:lnTo>
                  <a:lnTo>
                    <a:pt x="58787" y="466943"/>
                  </a:lnTo>
                  <a:lnTo>
                    <a:pt x="0" y="608271"/>
                  </a:lnTo>
                  <a:lnTo>
                    <a:pt x="0" y="897195"/>
                  </a:lnTo>
                  <a:lnTo>
                    <a:pt x="12191695" y="897195"/>
                  </a:lnTo>
                  <a:lnTo>
                    <a:pt x="1219169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698461" y="0"/>
              <a:ext cx="1104900" cy="134620"/>
            </a:xfrm>
            <a:custGeom>
              <a:avLst/>
              <a:gdLst/>
              <a:ahLst/>
              <a:cxnLst/>
              <a:rect l="l" t="t" r="r" b="b"/>
              <a:pathLst>
                <a:path w="1104900" h="134620">
                  <a:moveTo>
                    <a:pt x="1104455" y="0"/>
                  </a:moveTo>
                  <a:lnTo>
                    <a:pt x="0" y="0"/>
                  </a:lnTo>
                  <a:lnTo>
                    <a:pt x="0" y="134175"/>
                  </a:lnTo>
                  <a:lnTo>
                    <a:pt x="1104455" y="134175"/>
                  </a:lnTo>
                  <a:lnTo>
                    <a:pt x="1104455" y="0"/>
                  </a:lnTo>
                  <a:close/>
                </a:path>
              </a:pathLst>
            </a:custGeom>
            <a:solidFill>
              <a:srgbClr val="1796B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1412161" y="3622656"/>
            <a:ext cx="4607639" cy="13080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6700"/>
              </a:lnSpc>
              <a:spcBef>
                <a:spcPts val="100"/>
              </a:spcBef>
            </a:pPr>
            <a:r>
              <a:rPr lang="en-US" sz="2400" spc="-25" dirty="0">
                <a:solidFill>
                  <a:srgbClr val="231F20"/>
                </a:solidFill>
                <a:latin typeface="Calibri"/>
                <a:cs typeface="Calibri"/>
              </a:rPr>
              <a:t>Your name here</a:t>
            </a:r>
          </a:p>
          <a:p>
            <a:pPr marL="12700" marR="5080">
              <a:lnSpc>
                <a:spcPct val="116700"/>
              </a:lnSpc>
              <a:spcBef>
                <a:spcPts val="100"/>
              </a:spcBef>
            </a:pPr>
            <a:r>
              <a:rPr lang="en-US" sz="2400" spc="-25" dirty="0">
                <a:solidFill>
                  <a:srgbClr val="231F20"/>
                </a:solidFill>
                <a:latin typeface="Calibri"/>
                <a:cs typeface="Calibri"/>
              </a:rPr>
              <a:t>Your job title here</a:t>
            </a:r>
          </a:p>
          <a:p>
            <a:pPr marL="12700" marR="5080">
              <a:lnSpc>
                <a:spcPct val="116700"/>
              </a:lnSpc>
              <a:spcBef>
                <a:spcPts val="100"/>
              </a:spcBef>
            </a:pPr>
            <a:r>
              <a:rPr lang="en-US" sz="2400" spc="-25" dirty="0">
                <a:solidFill>
                  <a:srgbClr val="231F20"/>
                </a:solidFill>
                <a:latin typeface="Calibri"/>
                <a:cs typeface="Calibri"/>
              </a:rPr>
              <a:t>Your company name/affiliation here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010400" y="3622656"/>
            <a:ext cx="4419600" cy="261719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6700"/>
              </a:lnSpc>
              <a:spcBef>
                <a:spcPts val="100"/>
              </a:spcBef>
            </a:pPr>
            <a:r>
              <a:rPr lang="en-US" sz="2400" dirty="0">
                <a:solidFill>
                  <a:srgbClr val="231F20"/>
                </a:solidFill>
                <a:latin typeface="Calibri"/>
                <a:cs typeface="Calibri"/>
              </a:rPr>
              <a:t>If applicable: Co-presenter name here</a:t>
            </a:r>
          </a:p>
          <a:p>
            <a:pPr marL="12700" marR="5080">
              <a:lnSpc>
                <a:spcPct val="116700"/>
              </a:lnSpc>
              <a:spcBef>
                <a:spcPts val="100"/>
              </a:spcBef>
            </a:pPr>
            <a:r>
              <a:rPr lang="en-US" sz="2400" dirty="0">
                <a:solidFill>
                  <a:srgbClr val="231F20"/>
                </a:solidFill>
                <a:latin typeface="Calibri"/>
                <a:cs typeface="Calibri"/>
              </a:rPr>
              <a:t>Co-presenter job title here</a:t>
            </a:r>
          </a:p>
          <a:p>
            <a:pPr marL="12700" marR="5080">
              <a:lnSpc>
                <a:spcPct val="116700"/>
              </a:lnSpc>
              <a:spcBef>
                <a:spcPts val="100"/>
              </a:spcBef>
            </a:pPr>
            <a:r>
              <a:rPr lang="en-US" sz="2400" dirty="0">
                <a:solidFill>
                  <a:srgbClr val="231F20"/>
                </a:solidFill>
                <a:latin typeface="Calibri"/>
                <a:cs typeface="Calibri"/>
              </a:rPr>
              <a:t>Co-presenter company name/ affiliation here</a:t>
            </a:r>
          </a:p>
          <a:p>
            <a:pPr marL="12700" marR="5080">
              <a:lnSpc>
                <a:spcPct val="116700"/>
              </a:lnSpc>
              <a:spcBef>
                <a:spcPts val="100"/>
              </a:spcBef>
            </a:pPr>
            <a:endParaRPr sz="2400" dirty="0">
              <a:latin typeface="Calibri"/>
              <a:cs typeface="Calibri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9782927" y="6220872"/>
            <a:ext cx="2026920" cy="416559"/>
            <a:chOff x="9782927" y="6220872"/>
            <a:chExt cx="2026920" cy="416559"/>
          </a:xfrm>
        </p:grpSpPr>
        <p:pic>
          <p:nvPicPr>
            <p:cNvPr id="14" name="object 1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232998" y="6308181"/>
              <a:ext cx="1576500" cy="227854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782927" y="6220872"/>
              <a:ext cx="416377" cy="416377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9796382" y="6234640"/>
              <a:ext cx="375920" cy="375920"/>
            </a:xfrm>
            <a:custGeom>
              <a:avLst/>
              <a:gdLst/>
              <a:ahLst/>
              <a:cxnLst/>
              <a:rect l="l" t="t" r="r" b="b"/>
              <a:pathLst>
                <a:path w="375920" h="375920">
                  <a:moveTo>
                    <a:pt x="187820" y="0"/>
                  </a:moveTo>
                  <a:lnTo>
                    <a:pt x="137950" y="6719"/>
                  </a:lnTo>
                  <a:lnTo>
                    <a:pt x="93101" y="25675"/>
                  </a:lnTo>
                  <a:lnTo>
                    <a:pt x="55076" y="55064"/>
                  </a:lnTo>
                  <a:lnTo>
                    <a:pt x="25681" y="93082"/>
                  </a:lnTo>
                  <a:lnTo>
                    <a:pt x="6721" y="137927"/>
                  </a:lnTo>
                  <a:lnTo>
                    <a:pt x="0" y="187794"/>
                  </a:lnTo>
                  <a:lnTo>
                    <a:pt x="6721" y="237664"/>
                  </a:lnTo>
                  <a:lnTo>
                    <a:pt x="25681" y="282513"/>
                  </a:lnTo>
                  <a:lnTo>
                    <a:pt x="55076" y="320538"/>
                  </a:lnTo>
                  <a:lnTo>
                    <a:pt x="93101" y="349933"/>
                  </a:lnTo>
                  <a:lnTo>
                    <a:pt x="137950" y="368893"/>
                  </a:lnTo>
                  <a:lnTo>
                    <a:pt x="187820" y="375615"/>
                  </a:lnTo>
                  <a:lnTo>
                    <a:pt x="237689" y="368893"/>
                  </a:lnTo>
                  <a:lnTo>
                    <a:pt x="247025" y="364947"/>
                  </a:lnTo>
                  <a:lnTo>
                    <a:pt x="187820" y="364947"/>
                  </a:lnTo>
                  <a:lnTo>
                    <a:pt x="140783" y="358608"/>
                  </a:lnTo>
                  <a:lnTo>
                    <a:pt x="98483" y="340727"/>
                  </a:lnTo>
                  <a:lnTo>
                    <a:pt x="62622" y="313004"/>
                  </a:lnTo>
                  <a:lnTo>
                    <a:pt x="34900" y="277140"/>
                  </a:lnTo>
                  <a:lnTo>
                    <a:pt x="17019" y="234836"/>
                  </a:lnTo>
                  <a:lnTo>
                    <a:pt x="10680" y="187794"/>
                  </a:lnTo>
                  <a:lnTo>
                    <a:pt x="17019" y="140758"/>
                  </a:lnTo>
                  <a:lnTo>
                    <a:pt x="34900" y="98458"/>
                  </a:lnTo>
                  <a:lnTo>
                    <a:pt x="62622" y="62596"/>
                  </a:lnTo>
                  <a:lnTo>
                    <a:pt x="98483" y="34874"/>
                  </a:lnTo>
                  <a:lnTo>
                    <a:pt x="140783" y="16993"/>
                  </a:lnTo>
                  <a:lnTo>
                    <a:pt x="187820" y="10655"/>
                  </a:lnTo>
                  <a:lnTo>
                    <a:pt x="247002" y="10655"/>
                  </a:lnTo>
                  <a:lnTo>
                    <a:pt x="237689" y="6719"/>
                  </a:lnTo>
                  <a:lnTo>
                    <a:pt x="187820" y="0"/>
                  </a:lnTo>
                  <a:close/>
                </a:path>
                <a:path w="375920" h="375920">
                  <a:moveTo>
                    <a:pt x="247002" y="10655"/>
                  </a:moveTo>
                  <a:lnTo>
                    <a:pt x="187820" y="10655"/>
                  </a:lnTo>
                  <a:lnTo>
                    <a:pt x="234861" y="16993"/>
                  </a:lnTo>
                  <a:lnTo>
                    <a:pt x="277162" y="34874"/>
                  </a:lnTo>
                  <a:lnTo>
                    <a:pt x="313023" y="62596"/>
                  </a:lnTo>
                  <a:lnTo>
                    <a:pt x="340743" y="98458"/>
                  </a:lnTo>
                  <a:lnTo>
                    <a:pt x="358622" y="140758"/>
                  </a:lnTo>
                  <a:lnTo>
                    <a:pt x="364959" y="187794"/>
                  </a:lnTo>
                  <a:lnTo>
                    <a:pt x="358622" y="234836"/>
                  </a:lnTo>
                  <a:lnTo>
                    <a:pt x="340743" y="277140"/>
                  </a:lnTo>
                  <a:lnTo>
                    <a:pt x="313023" y="313004"/>
                  </a:lnTo>
                  <a:lnTo>
                    <a:pt x="277162" y="340727"/>
                  </a:lnTo>
                  <a:lnTo>
                    <a:pt x="234861" y="358608"/>
                  </a:lnTo>
                  <a:lnTo>
                    <a:pt x="187820" y="364947"/>
                  </a:lnTo>
                  <a:lnTo>
                    <a:pt x="247025" y="364947"/>
                  </a:lnTo>
                  <a:lnTo>
                    <a:pt x="282539" y="349933"/>
                  </a:lnTo>
                  <a:lnTo>
                    <a:pt x="320563" y="320538"/>
                  </a:lnTo>
                  <a:lnTo>
                    <a:pt x="349958" y="282513"/>
                  </a:lnTo>
                  <a:lnTo>
                    <a:pt x="368919" y="237664"/>
                  </a:lnTo>
                  <a:lnTo>
                    <a:pt x="375640" y="187794"/>
                  </a:lnTo>
                  <a:lnTo>
                    <a:pt x="368919" y="137927"/>
                  </a:lnTo>
                  <a:lnTo>
                    <a:pt x="349958" y="93082"/>
                  </a:lnTo>
                  <a:lnTo>
                    <a:pt x="320563" y="55064"/>
                  </a:lnTo>
                  <a:lnTo>
                    <a:pt x="282539" y="25675"/>
                  </a:lnTo>
                  <a:lnTo>
                    <a:pt x="247002" y="1065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" name="object 1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864629" y="6235219"/>
              <a:ext cx="225333" cy="384536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9965939" y="6272518"/>
              <a:ext cx="69242" cy="154660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9930750" y="6448374"/>
              <a:ext cx="78917" cy="87718"/>
            </a:xfrm>
            <a:prstGeom prst="rect">
              <a:avLst/>
            </a:prstGeom>
          </p:spPr>
        </p:pic>
        <p:sp>
          <p:nvSpPr>
            <p:cNvPr id="20" name="object 20"/>
            <p:cNvSpPr/>
            <p:nvPr/>
          </p:nvSpPr>
          <p:spPr>
            <a:xfrm>
              <a:off x="9942677" y="6245913"/>
              <a:ext cx="81280" cy="353060"/>
            </a:xfrm>
            <a:custGeom>
              <a:avLst/>
              <a:gdLst/>
              <a:ahLst/>
              <a:cxnLst/>
              <a:rect l="l" t="t" r="r" b="b"/>
              <a:pathLst>
                <a:path w="81279" h="353059">
                  <a:moveTo>
                    <a:pt x="60553" y="0"/>
                  </a:moveTo>
                  <a:lnTo>
                    <a:pt x="0" y="350443"/>
                  </a:lnTo>
                  <a:lnTo>
                    <a:pt x="13385" y="352907"/>
                  </a:lnTo>
                  <a:lnTo>
                    <a:pt x="81076" y="3771"/>
                  </a:lnTo>
                  <a:lnTo>
                    <a:pt x="60553" y="0"/>
                  </a:lnTo>
                  <a:close/>
                </a:path>
              </a:pathLst>
            </a:custGeom>
            <a:solidFill>
              <a:srgbClr val="1218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9873259" y="6249746"/>
              <a:ext cx="196215" cy="320675"/>
            </a:xfrm>
            <a:custGeom>
              <a:avLst/>
              <a:gdLst/>
              <a:ahLst/>
              <a:cxnLst/>
              <a:rect l="l" t="t" r="r" b="b"/>
              <a:pathLst>
                <a:path w="196215" h="320675">
                  <a:moveTo>
                    <a:pt x="134277" y="267716"/>
                  </a:moveTo>
                  <a:lnTo>
                    <a:pt x="134124" y="266839"/>
                  </a:lnTo>
                  <a:lnTo>
                    <a:pt x="129870" y="261442"/>
                  </a:lnTo>
                  <a:lnTo>
                    <a:pt x="134277" y="267716"/>
                  </a:lnTo>
                  <a:close/>
                </a:path>
                <a:path w="196215" h="320675">
                  <a:moveTo>
                    <a:pt x="140500" y="290182"/>
                  </a:moveTo>
                  <a:lnTo>
                    <a:pt x="139839" y="277545"/>
                  </a:lnTo>
                  <a:lnTo>
                    <a:pt x="139738" y="275488"/>
                  </a:lnTo>
                  <a:lnTo>
                    <a:pt x="134277" y="267716"/>
                  </a:lnTo>
                  <a:lnTo>
                    <a:pt x="90449" y="288988"/>
                  </a:lnTo>
                  <a:lnTo>
                    <a:pt x="50444" y="300329"/>
                  </a:lnTo>
                  <a:lnTo>
                    <a:pt x="1778" y="312483"/>
                  </a:lnTo>
                  <a:lnTo>
                    <a:pt x="76" y="319951"/>
                  </a:lnTo>
                  <a:lnTo>
                    <a:pt x="0" y="320294"/>
                  </a:lnTo>
                  <a:lnTo>
                    <a:pt x="21120" y="320294"/>
                  </a:lnTo>
                  <a:lnTo>
                    <a:pt x="84594" y="318363"/>
                  </a:lnTo>
                  <a:lnTo>
                    <a:pt x="124853" y="312191"/>
                  </a:lnTo>
                  <a:lnTo>
                    <a:pt x="136563" y="302298"/>
                  </a:lnTo>
                  <a:lnTo>
                    <a:pt x="140500" y="290182"/>
                  </a:lnTo>
                  <a:close/>
                </a:path>
                <a:path w="196215" h="320675">
                  <a:moveTo>
                    <a:pt x="165569" y="161480"/>
                  </a:moveTo>
                  <a:lnTo>
                    <a:pt x="162013" y="143611"/>
                  </a:lnTo>
                  <a:lnTo>
                    <a:pt x="157937" y="156298"/>
                  </a:lnTo>
                  <a:lnTo>
                    <a:pt x="149720" y="163880"/>
                  </a:lnTo>
                  <a:lnTo>
                    <a:pt x="140627" y="167919"/>
                  </a:lnTo>
                  <a:lnTo>
                    <a:pt x="133896" y="169926"/>
                  </a:lnTo>
                  <a:lnTo>
                    <a:pt x="114300" y="176745"/>
                  </a:lnTo>
                  <a:lnTo>
                    <a:pt x="69634" y="196342"/>
                  </a:lnTo>
                  <a:lnTo>
                    <a:pt x="58585" y="245211"/>
                  </a:lnTo>
                  <a:lnTo>
                    <a:pt x="60693" y="240372"/>
                  </a:lnTo>
                  <a:lnTo>
                    <a:pt x="65659" y="235432"/>
                  </a:lnTo>
                  <a:lnTo>
                    <a:pt x="75577" y="230111"/>
                  </a:lnTo>
                  <a:lnTo>
                    <a:pt x="92532" y="224167"/>
                  </a:lnTo>
                  <a:lnTo>
                    <a:pt x="111620" y="218224"/>
                  </a:lnTo>
                  <a:lnTo>
                    <a:pt x="126580" y="212826"/>
                  </a:lnTo>
                  <a:lnTo>
                    <a:pt x="137502" y="207543"/>
                  </a:lnTo>
                  <a:lnTo>
                    <a:pt x="144513" y="201942"/>
                  </a:lnTo>
                  <a:lnTo>
                    <a:pt x="158457" y="185178"/>
                  </a:lnTo>
                  <a:lnTo>
                    <a:pt x="164934" y="173507"/>
                  </a:lnTo>
                  <a:lnTo>
                    <a:pt x="165569" y="161480"/>
                  </a:lnTo>
                  <a:close/>
                </a:path>
                <a:path w="196215" h="320675">
                  <a:moveTo>
                    <a:pt x="195732" y="30683"/>
                  </a:moveTo>
                  <a:lnTo>
                    <a:pt x="159740" y="952"/>
                  </a:lnTo>
                  <a:lnTo>
                    <a:pt x="146862" y="0"/>
                  </a:lnTo>
                  <a:lnTo>
                    <a:pt x="138582" y="1981"/>
                  </a:lnTo>
                  <a:lnTo>
                    <a:pt x="131318" y="8953"/>
                  </a:lnTo>
                  <a:lnTo>
                    <a:pt x="121500" y="22987"/>
                  </a:lnTo>
                  <a:lnTo>
                    <a:pt x="135585" y="18440"/>
                  </a:lnTo>
                  <a:lnTo>
                    <a:pt x="145542" y="18262"/>
                  </a:lnTo>
                  <a:lnTo>
                    <a:pt x="156057" y="23660"/>
                  </a:lnTo>
                  <a:lnTo>
                    <a:pt x="171881" y="35839"/>
                  </a:lnTo>
                  <a:lnTo>
                    <a:pt x="190055" y="35585"/>
                  </a:lnTo>
                  <a:lnTo>
                    <a:pt x="195732" y="30683"/>
                  </a:lnTo>
                  <a:close/>
                </a:path>
              </a:pathLst>
            </a:custGeom>
            <a:solidFill>
              <a:srgbClr val="B7C1C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22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9821305" y="6368249"/>
              <a:ext cx="337996" cy="99187"/>
            </a:xfrm>
            <a:prstGeom prst="rect">
              <a:avLst/>
            </a:prstGeom>
          </p:spPr>
        </p:pic>
        <p:sp>
          <p:nvSpPr>
            <p:cNvPr id="23" name="object 23"/>
            <p:cNvSpPr/>
            <p:nvPr/>
          </p:nvSpPr>
          <p:spPr>
            <a:xfrm>
              <a:off x="9831146" y="6378143"/>
              <a:ext cx="309880" cy="71120"/>
            </a:xfrm>
            <a:custGeom>
              <a:avLst/>
              <a:gdLst/>
              <a:ahLst/>
              <a:cxnLst/>
              <a:rect l="l" t="t" r="r" b="b"/>
              <a:pathLst>
                <a:path w="309879" h="71120">
                  <a:moveTo>
                    <a:pt x="56756" y="1117"/>
                  </a:moveTo>
                  <a:lnTo>
                    <a:pt x="42519" y="1117"/>
                  </a:lnTo>
                  <a:lnTo>
                    <a:pt x="42583" y="28689"/>
                  </a:lnTo>
                  <a:lnTo>
                    <a:pt x="42799" y="35902"/>
                  </a:lnTo>
                  <a:lnTo>
                    <a:pt x="43205" y="42900"/>
                  </a:lnTo>
                  <a:lnTo>
                    <a:pt x="43840" y="49745"/>
                  </a:lnTo>
                  <a:lnTo>
                    <a:pt x="43522" y="49745"/>
                  </a:lnTo>
                  <a:lnTo>
                    <a:pt x="18110" y="1117"/>
                  </a:lnTo>
                  <a:lnTo>
                    <a:pt x="0" y="1117"/>
                  </a:lnTo>
                  <a:lnTo>
                    <a:pt x="0" y="69672"/>
                  </a:lnTo>
                  <a:lnTo>
                    <a:pt x="14236" y="69672"/>
                  </a:lnTo>
                  <a:lnTo>
                    <a:pt x="14236" y="49022"/>
                  </a:lnTo>
                  <a:lnTo>
                    <a:pt x="14084" y="33274"/>
                  </a:lnTo>
                  <a:lnTo>
                    <a:pt x="13627" y="19126"/>
                  </a:lnTo>
                  <a:lnTo>
                    <a:pt x="13931" y="19024"/>
                  </a:lnTo>
                  <a:lnTo>
                    <a:pt x="16637" y="25171"/>
                  </a:lnTo>
                  <a:lnTo>
                    <a:pt x="19621" y="31394"/>
                  </a:lnTo>
                  <a:lnTo>
                    <a:pt x="22733" y="37490"/>
                  </a:lnTo>
                  <a:lnTo>
                    <a:pt x="40487" y="69672"/>
                  </a:lnTo>
                  <a:lnTo>
                    <a:pt x="56756" y="69672"/>
                  </a:lnTo>
                  <a:lnTo>
                    <a:pt x="56756" y="1117"/>
                  </a:lnTo>
                  <a:close/>
                </a:path>
                <a:path w="309879" h="71120">
                  <a:moveTo>
                    <a:pt x="121335" y="3060"/>
                  </a:moveTo>
                  <a:lnTo>
                    <a:pt x="118592" y="1638"/>
                  </a:lnTo>
                  <a:lnTo>
                    <a:pt x="112496" y="0"/>
                  </a:lnTo>
                  <a:lnTo>
                    <a:pt x="104457" y="0"/>
                  </a:lnTo>
                  <a:lnTo>
                    <a:pt x="89852" y="2400"/>
                  </a:lnTo>
                  <a:lnTo>
                    <a:pt x="77952" y="9436"/>
                  </a:lnTo>
                  <a:lnTo>
                    <a:pt x="69951" y="20866"/>
                  </a:lnTo>
                  <a:lnTo>
                    <a:pt x="67030" y="36410"/>
                  </a:lnTo>
                  <a:lnTo>
                    <a:pt x="69303" y="50012"/>
                  </a:lnTo>
                  <a:lnTo>
                    <a:pt x="76085" y="60871"/>
                  </a:lnTo>
                  <a:lnTo>
                    <a:pt x="87325" y="68084"/>
                  </a:lnTo>
                  <a:lnTo>
                    <a:pt x="102933" y="70688"/>
                  </a:lnTo>
                  <a:lnTo>
                    <a:pt x="111264" y="70688"/>
                  </a:lnTo>
                  <a:lnTo>
                    <a:pt x="117678" y="69164"/>
                  </a:lnTo>
                  <a:lnTo>
                    <a:pt x="120523" y="67741"/>
                  </a:lnTo>
                  <a:lnTo>
                    <a:pt x="118186" y="55638"/>
                  </a:lnTo>
                  <a:lnTo>
                    <a:pt x="115125" y="56845"/>
                  </a:lnTo>
                  <a:lnTo>
                    <a:pt x="109943" y="57873"/>
                  </a:lnTo>
                  <a:lnTo>
                    <a:pt x="105257" y="57873"/>
                  </a:lnTo>
                  <a:lnTo>
                    <a:pt x="95986" y="56311"/>
                  </a:lnTo>
                  <a:lnTo>
                    <a:pt x="89090" y="51841"/>
                  </a:lnTo>
                  <a:lnTo>
                    <a:pt x="84785" y="44792"/>
                  </a:lnTo>
                  <a:lnTo>
                    <a:pt x="83299" y="35496"/>
                  </a:lnTo>
                  <a:lnTo>
                    <a:pt x="84988" y="25527"/>
                  </a:lnTo>
                  <a:lnTo>
                    <a:pt x="89611" y="18440"/>
                  </a:lnTo>
                  <a:lnTo>
                    <a:pt x="96558" y="14224"/>
                  </a:lnTo>
                  <a:lnTo>
                    <a:pt x="105168" y="12827"/>
                  </a:lnTo>
                  <a:lnTo>
                    <a:pt x="110655" y="12827"/>
                  </a:lnTo>
                  <a:lnTo>
                    <a:pt x="115023" y="14033"/>
                  </a:lnTo>
                  <a:lnTo>
                    <a:pt x="118186" y="15354"/>
                  </a:lnTo>
                  <a:lnTo>
                    <a:pt x="121335" y="3060"/>
                  </a:lnTo>
                  <a:close/>
                </a:path>
                <a:path w="309879" h="71120">
                  <a:moveTo>
                    <a:pt x="178803" y="3060"/>
                  </a:moveTo>
                  <a:lnTo>
                    <a:pt x="176047" y="1638"/>
                  </a:lnTo>
                  <a:lnTo>
                    <a:pt x="169964" y="0"/>
                  </a:lnTo>
                  <a:lnTo>
                    <a:pt x="161925" y="0"/>
                  </a:lnTo>
                  <a:lnTo>
                    <a:pt x="147307" y="2400"/>
                  </a:lnTo>
                  <a:lnTo>
                    <a:pt x="135420" y="9436"/>
                  </a:lnTo>
                  <a:lnTo>
                    <a:pt x="127419" y="20866"/>
                  </a:lnTo>
                  <a:lnTo>
                    <a:pt x="124498" y="36410"/>
                  </a:lnTo>
                  <a:lnTo>
                    <a:pt x="126771" y="50012"/>
                  </a:lnTo>
                  <a:lnTo>
                    <a:pt x="133553" y="60871"/>
                  </a:lnTo>
                  <a:lnTo>
                    <a:pt x="144780" y="68084"/>
                  </a:lnTo>
                  <a:lnTo>
                    <a:pt x="160401" y="70688"/>
                  </a:lnTo>
                  <a:lnTo>
                    <a:pt x="168732" y="70688"/>
                  </a:lnTo>
                  <a:lnTo>
                    <a:pt x="175145" y="69164"/>
                  </a:lnTo>
                  <a:lnTo>
                    <a:pt x="177990" y="67741"/>
                  </a:lnTo>
                  <a:lnTo>
                    <a:pt x="175653" y="55638"/>
                  </a:lnTo>
                  <a:lnTo>
                    <a:pt x="172593" y="56845"/>
                  </a:lnTo>
                  <a:lnTo>
                    <a:pt x="167411" y="57873"/>
                  </a:lnTo>
                  <a:lnTo>
                    <a:pt x="162725" y="57873"/>
                  </a:lnTo>
                  <a:lnTo>
                    <a:pt x="153454" y="56311"/>
                  </a:lnTo>
                  <a:lnTo>
                    <a:pt x="146558" y="51841"/>
                  </a:lnTo>
                  <a:lnTo>
                    <a:pt x="142252" y="44792"/>
                  </a:lnTo>
                  <a:lnTo>
                    <a:pt x="140766" y="35496"/>
                  </a:lnTo>
                  <a:lnTo>
                    <a:pt x="142443" y="25527"/>
                  </a:lnTo>
                  <a:lnTo>
                    <a:pt x="147078" y="18440"/>
                  </a:lnTo>
                  <a:lnTo>
                    <a:pt x="154025" y="14224"/>
                  </a:lnTo>
                  <a:lnTo>
                    <a:pt x="162636" y="12827"/>
                  </a:lnTo>
                  <a:lnTo>
                    <a:pt x="168122" y="12827"/>
                  </a:lnTo>
                  <a:lnTo>
                    <a:pt x="172491" y="14033"/>
                  </a:lnTo>
                  <a:lnTo>
                    <a:pt x="175653" y="15354"/>
                  </a:lnTo>
                  <a:lnTo>
                    <a:pt x="178803" y="3060"/>
                  </a:lnTo>
                  <a:close/>
                </a:path>
                <a:path w="309879" h="71120">
                  <a:moveTo>
                    <a:pt x="244690" y="1130"/>
                  </a:moveTo>
                  <a:lnTo>
                    <a:pt x="229235" y="1130"/>
                  </a:lnTo>
                  <a:lnTo>
                    <a:pt x="229235" y="27482"/>
                  </a:lnTo>
                  <a:lnTo>
                    <a:pt x="203708" y="27482"/>
                  </a:lnTo>
                  <a:lnTo>
                    <a:pt x="203708" y="1130"/>
                  </a:lnTo>
                  <a:lnTo>
                    <a:pt x="188150" y="1130"/>
                  </a:lnTo>
                  <a:lnTo>
                    <a:pt x="188150" y="69684"/>
                  </a:lnTo>
                  <a:lnTo>
                    <a:pt x="203708" y="69684"/>
                  </a:lnTo>
                  <a:lnTo>
                    <a:pt x="203708" y="40995"/>
                  </a:lnTo>
                  <a:lnTo>
                    <a:pt x="229235" y="40995"/>
                  </a:lnTo>
                  <a:lnTo>
                    <a:pt x="229235" y="69684"/>
                  </a:lnTo>
                  <a:lnTo>
                    <a:pt x="244690" y="69684"/>
                  </a:lnTo>
                  <a:lnTo>
                    <a:pt x="244690" y="1130"/>
                  </a:lnTo>
                  <a:close/>
                </a:path>
                <a:path w="309879" h="71120">
                  <a:moveTo>
                    <a:pt x="309384" y="3060"/>
                  </a:moveTo>
                  <a:lnTo>
                    <a:pt x="306641" y="1638"/>
                  </a:lnTo>
                  <a:lnTo>
                    <a:pt x="300532" y="0"/>
                  </a:lnTo>
                  <a:lnTo>
                    <a:pt x="292506" y="0"/>
                  </a:lnTo>
                  <a:lnTo>
                    <a:pt x="277901" y="2400"/>
                  </a:lnTo>
                  <a:lnTo>
                    <a:pt x="266001" y="9436"/>
                  </a:lnTo>
                  <a:lnTo>
                    <a:pt x="258013" y="20866"/>
                  </a:lnTo>
                  <a:lnTo>
                    <a:pt x="255079" y="36410"/>
                  </a:lnTo>
                  <a:lnTo>
                    <a:pt x="257352" y="50012"/>
                  </a:lnTo>
                  <a:lnTo>
                    <a:pt x="264134" y="60871"/>
                  </a:lnTo>
                  <a:lnTo>
                    <a:pt x="275374" y="68084"/>
                  </a:lnTo>
                  <a:lnTo>
                    <a:pt x="290982" y="70688"/>
                  </a:lnTo>
                  <a:lnTo>
                    <a:pt x="299313" y="70688"/>
                  </a:lnTo>
                  <a:lnTo>
                    <a:pt x="305727" y="69164"/>
                  </a:lnTo>
                  <a:lnTo>
                    <a:pt x="308571" y="67741"/>
                  </a:lnTo>
                  <a:lnTo>
                    <a:pt x="306235" y="55638"/>
                  </a:lnTo>
                  <a:lnTo>
                    <a:pt x="303174" y="56845"/>
                  </a:lnTo>
                  <a:lnTo>
                    <a:pt x="297992" y="57873"/>
                  </a:lnTo>
                  <a:lnTo>
                    <a:pt x="293306" y="57873"/>
                  </a:lnTo>
                  <a:lnTo>
                    <a:pt x="284035" y="56311"/>
                  </a:lnTo>
                  <a:lnTo>
                    <a:pt x="277139" y="51841"/>
                  </a:lnTo>
                  <a:lnTo>
                    <a:pt x="272834" y="44792"/>
                  </a:lnTo>
                  <a:lnTo>
                    <a:pt x="271348" y="35496"/>
                  </a:lnTo>
                  <a:lnTo>
                    <a:pt x="273037" y="25527"/>
                  </a:lnTo>
                  <a:lnTo>
                    <a:pt x="277660" y="18440"/>
                  </a:lnTo>
                  <a:lnTo>
                    <a:pt x="284607" y="14224"/>
                  </a:lnTo>
                  <a:lnTo>
                    <a:pt x="293217" y="12827"/>
                  </a:lnTo>
                  <a:lnTo>
                    <a:pt x="298704" y="12827"/>
                  </a:lnTo>
                  <a:lnTo>
                    <a:pt x="303072" y="14033"/>
                  </a:lnTo>
                  <a:lnTo>
                    <a:pt x="306235" y="15354"/>
                  </a:lnTo>
                  <a:lnTo>
                    <a:pt x="309384" y="306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10135253" y="6574817"/>
              <a:ext cx="29209" cy="28575"/>
            </a:xfrm>
            <a:custGeom>
              <a:avLst/>
              <a:gdLst/>
              <a:ahLst/>
              <a:cxnLst/>
              <a:rect l="l" t="t" r="r" b="b"/>
              <a:pathLst>
                <a:path w="29209" h="28575">
                  <a:moveTo>
                    <a:pt x="22656" y="0"/>
                  </a:moveTo>
                  <a:lnTo>
                    <a:pt x="6426" y="0"/>
                  </a:lnTo>
                  <a:lnTo>
                    <a:pt x="0" y="6248"/>
                  </a:lnTo>
                  <a:lnTo>
                    <a:pt x="0" y="22313"/>
                  </a:lnTo>
                  <a:lnTo>
                    <a:pt x="6426" y="28549"/>
                  </a:lnTo>
                  <a:lnTo>
                    <a:pt x="22656" y="28549"/>
                  </a:lnTo>
                  <a:lnTo>
                    <a:pt x="25276" y="25971"/>
                  </a:lnTo>
                  <a:lnTo>
                    <a:pt x="8026" y="25971"/>
                  </a:lnTo>
                  <a:lnTo>
                    <a:pt x="3111" y="20789"/>
                  </a:lnTo>
                  <a:lnTo>
                    <a:pt x="3111" y="7861"/>
                  </a:lnTo>
                  <a:lnTo>
                    <a:pt x="3681" y="7150"/>
                  </a:lnTo>
                  <a:lnTo>
                    <a:pt x="8026" y="2501"/>
                  </a:lnTo>
                  <a:lnTo>
                    <a:pt x="25194" y="2501"/>
                  </a:lnTo>
                  <a:lnTo>
                    <a:pt x="22656" y="0"/>
                  </a:lnTo>
                  <a:close/>
                </a:path>
                <a:path w="29209" h="28575">
                  <a:moveTo>
                    <a:pt x="25194" y="2501"/>
                  </a:moveTo>
                  <a:lnTo>
                    <a:pt x="21056" y="2501"/>
                  </a:lnTo>
                  <a:lnTo>
                    <a:pt x="25233" y="7150"/>
                  </a:lnTo>
                  <a:lnTo>
                    <a:pt x="25781" y="7861"/>
                  </a:lnTo>
                  <a:lnTo>
                    <a:pt x="25781" y="20789"/>
                  </a:lnTo>
                  <a:lnTo>
                    <a:pt x="21056" y="25971"/>
                  </a:lnTo>
                  <a:lnTo>
                    <a:pt x="25276" y="25971"/>
                  </a:lnTo>
                  <a:lnTo>
                    <a:pt x="28994" y="22313"/>
                  </a:lnTo>
                  <a:lnTo>
                    <a:pt x="28994" y="6248"/>
                  </a:lnTo>
                  <a:lnTo>
                    <a:pt x="25194" y="2501"/>
                  </a:lnTo>
                  <a:close/>
                </a:path>
                <a:path w="29209" h="28575">
                  <a:moveTo>
                    <a:pt x="16865" y="6705"/>
                  </a:moveTo>
                  <a:lnTo>
                    <a:pt x="12293" y="6705"/>
                  </a:lnTo>
                  <a:lnTo>
                    <a:pt x="10693" y="6870"/>
                  </a:lnTo>
                  <a:lnTo>
                    <a:pt x="9182" y="7150"/>
                  </a:lnTo>
                  <a:lnTo>
                    <a:pt x="9182" y="22047"/>
                  </a:lnTo>
                  <a:lnTo>
                    <a:pt x="11950" y="22047"/>
                  </a:lnTo>
                  <a:lnTo>
                    <a:pt x="11950" y="15798"/>
                  </a:lnTo>
                  <a:lnTo>
                    <a:pt x="19331" y="15798"/>
                  </a:lnTo>
                  <a:lnTo>
                    <a:pt x="18999" y="15252"/>
                  </a:lnTo>
                  <a:lnTo>
                    <a:pt x="17665" y="14731"/>
                  </a:lnTo>
                  <a:lnTo>
                    <a:pt x="17665" y="14541"/>
                  </a:lnTo>
                  <a:lnTo>
                    <a:pt x="19265" y="14020"/>
                  </a:lnTo>
                  <a:lnTo>
                    <a:pt x="19690" y="13652"/>
                  </a:lnTo>
                  <a:lnTo>
                    <a:pt x="11950" y="13652"/>
                  </a:lnTo>
                  <a:lnTo>
                    <a:pt x="11950" y="9016"/>
                  </a:lnTo>
                  <a:lnTo>
                    <a:pt x="20277" y="9016"/>
                  </a:lnTo>
                  <a:lnTo>
                    <a:pt x="19977" y="8470"/>
                  </a:lnTo>
                  <a:lnTo>
                    <a:pt x="19088" y="7861"/>
                  </a:lnTo>
                  <a:lnTo>
                    <a:pt x="18110" y="7150"/>
                  </a:lnTo>
                  <a:lnTo>
                    <a:pt x="16865" y="6705"/>
                  </a:lnTo>
                  <a:close/>
                </a:path>
                <a:path w="29209" h="28575">
                  <a:moveTo>
                    <a:pt x="19331" y="15798"/>
                  </a:moveTo>
                  <a:lnTo>
                    <a:pt x="15875" y="15798"/>
                  </a:lnTo>
                  <a:lnTo>
                    <a:pt x="16865" y="16497"/>
                  </a:lnTo>
                  <a:lnTo>
                    <a:pt x="17208" y="18122"/>
                  </a:lnTo>
                  <a:lnTo>
                    <a:pt x="17576" y="20154"/>
                  </a:lnTo>
                  <a:lnTo>
                    <a:pt x="17919" y="21513"/>
                  </a:lnTo>
                  <a:lnTo>
                    <a:pt x="18376" y="22047"/>
                  </a:lnTo>
                  <a:lnTo>
                    <a:pt x="21234" y="22047"/>
                  </a:lnTo>
                  <a:lnTo>
                    <a:pt x="20866" y="21513"/>
                  </a:lnTo>
                  <a:lnTo>
                    <a:pt x="20659" y="20789"/>
                  </a:lnTo>
                  <a:lnTo>
                    <a:pt x="20612" y="20624"/>
                  </a:lnTo>
                  <a:lnTo>
                    <a:pt x="20154" y="18287"/>
                  </a:lnTo>
                  <a:lnTo>
                    <a:pt x="19728" y="16497"/>
                  </a:lnTo>
                  <a:lnTo>
                    <a:pt x="19331" y="15798"/>
                  </a:lnTo>
                  <a:close/>
                </a:path>
                <a:path w="29209" h="28575">
                  <a:moveTo>
                    <a:pt x="20277" y="9016"/>
                  </a:moveTo>
                  <a:lnTo>
                    <a:pt x="16927" y="9016"/>
                  </a:lnTo>
                  <a:lnTo>
                    <a:pt x="17665" y="9817"/>
                  </a:lnTo>
                  <a:lnTo>
                    <a:pt x="17665" y="13017"/>
                  </a:lnTo>
                  <a:lnTo>
                    <a:pt x="15875" y="13652"/>
                  </a:lnTo>
                  <a:lnTo>
                    <a:pt x="19690" y="13652"/>
                  </a:lnTo>
                  <a:lnTo>
                    <a:pt x="20612" y="12852"/>
                  </a:lnTo>
                  <a:lnTo>
                    <a:pt x="20612" y="9626"/>
                  </a:lnTo>
                  <a:lnTo>
                    <a:pt x="20277" y="9016"/>
                  </a:lnTo>
                  <a:close/>
                </a:path>
              </a:pathLst>
            </a:custGeom>
            <a:solidFill>
              <a:srgbClr val="221E1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710831"/>
            <a:ext cx="12192000" cy="438784"/>
          </a:xfrm>
          <a:custGeom>
            <a:avLst/>
            <a:gdLst/>
            <a:ahLst/>
            <a:cxnLst/>
            <a:rect l="l" t="t" r="r" b="b"/>
            <a:pathLst>
              <a:path w="12192000" h="438784">
                <a:moveTo>
                  <a:pt x="0" y="438188"/>
                </a:moveTo>
                <a:lnTo>
                  <a:pt x="12191695" y="438188"/>
                </a:lnTo>
                <a:lnTo>
                  <a:pt x="12191695" y="0"/>
                </a:lnTo>
                <a:lnTo>
                  <a:pt x="0" y="0"/>
                </a:lnTo>
                <a:lnTo>
                  <a:pt x="0" y="438188"/>
                </a:lnTo>
                <a:close/>
              </a:path>
            </a:pathLst>
          </a:custGeom>
          <a:solidFill>
            <a:srgbClr val="024E7B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0" y="-43439"/>
            <a:ext cx="12192000" cy="1434465"/>
            <a:chOff x="0" y="0"/>
            <a:chExt cx="12192000" cy="1434465"/>
          </a:xfrm>
        </p:grpSpPr>
        <p:sp>
          <p:nvSpPr>
            <p:cNvPr id="4" name="object 4"/>
            <p:cNvSpPr/>
            <p:nvPr/>
          </p:nvSpPr>
          <p:spPr>
            <a:xfrm>
              <a:off x="0" y="0"/>
              <a:ext cx="12192000" cy="574675"/>
            </a:xfrm>
            <a:custGeom>
              <a:avLst/>
              <a:gdLst/>
              <a:ahLst/>
              <a:cxnLst/>
              <a:rect l="l" t="t" r="r" b="b"/>
              <a:pathLst>
                <a:path w="12192000" h="574675">
                  <a:moveTo>
                    <a:pt x="0" y="574421"/>
                  </a:moveTo>
                  <a:lnTo>
                    <a:pt x="12191695" y="574421"/>
                  </a:lnTo>
                  <a:lnTo>
                    <a:pt x="12191695" y="0"/>
                  </a:lnTo>
                  <a:lnTo>
                    <a:pt x="0" y="0"/>
                  </a:lnTo>
                  <a:lnTo>
                    <a:pt x="0" y="574421"/>
                  </a:lnTo>
                  <a:close/>
                </a:path>
              </a:pathLst>
            </a:custGeom>
            <a:solidFill>
              <a:srgbClr val="024E7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089" y="574420"/>
              <a:ext cx="12188190" cy="65405"/>
            </a:xfrm>
            <a:custGeom>
              <a:avLst/>
              <a:gdLst/>
              <a:ahLst/>
              <a:cxnLst/>
              <a:rect l="l" t="t" r="r" b="b"/>
              <a:pathLst>
                <a:path w="12188190" h="65404">
                  <a:moveTo>
                    <a:pt x="0" y="64820"/>
                  </a:moveTo>
                  <a:lnTo>
                    <a:pt x="12187605" y="64820"/>
                  </a:lnTo>
                  <a:lnTo>
                    <a:pt x="12187605" y="0"/>
                  </a:lnTo>
                  <a:lnTo>
                    <a:pt x="0" y="0"/>
                  </a:lnTo>
                  <a:lnTo>
                    <a:pt x="0" y="64820"/>
                  </a:lnTo>
                  <a:close/>
                </a:path>
              </a:pathLst>
            </a:custGeom>
            <a:solidFill>
              <a:srgbClr val="F4973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089" y="639241"/>
              <a:ext cx="12188190" cy="71755"/>
            </a:xfrm>
            <a:custGeom>
              <a:avLst/>
              <a:gdLst/>
              <a:ahLst/>
              <a:cxnLst/>
              <a:rect l="l" t="t" r="r" b="b"/>
              <a:pathLst>
                <a:path w="12188190" h="71754">
                  <a:moveTo>
                    <a:pt x="12187605" y="0"/>
                  </a:moveTo>
                  <a:lnTo>
                    <a:pt x="0" y="0"/>
                  </a:lnTo>
                  <a:lnTo>
                    <a:pt x="0" y="71589"/>
                  </a:lnTo>
                  <a:lnTo>
                    <a:pt x="12187605" y="71589"/>
                  </a:lnTo>
                  <a:lnTo>
                    <a:pt x="12187605" y="0"/>
                  </a:lnTo>
                  <a:close/>
                </a:path>
              </a:pathLst>
            </a:custGeom>
            <a:solidFill>
              <a:srgbClr val="1796B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0" y="423045"/>
              <a:ext cx="12192000" cy="1011555"/>
            </a:xfrm>
            <a:custGeom>
              <a:avLst/>
              <a:gdLst/>
              <a:ahLst/>
              <a:cxnLst/>
              <a:rect l="l" t="t" r="r" b="b"/>
              <a:pathLst>
                <a:path w="12192000" h="1011555">
                  <a:moveTo>
                    <a:pt x="12191695" y="0"/>
                  </a:moveTo>
                  <a:lnTo>
                    <a:pt x="12187213" y="43638"/>
                  </a:lnTo>
                  <a:lnTo>
                    <a:pt x="12142815" y="174867"/>
                  </a:lnTo>
                  <a:lnTo>
                    <a:pt x="12021242" y="304876"/>
                  </a:lnTo>
                  <a:lnTo>
                    <a:pt x="11783571" y="361083"/>
                  </a:lnTo>
                  <a:lnTo>
                    <a:pt x="369434" y="373618"/>
                  </a:lnTo>
                  <a:lnTo>
                    <a:pt x="315129" y="379687"/>
                  </a:lnTo>
                  <a:lnTo>
                    <a:pt x="193400" y="418296"/>
                  </a:lnTo>
                  <a:lnTo>
                    <a:pt x="66026" y="520047"/>
                  </a:lnTo>
                  <a:lnTo>
                    <a:pt x="0" y="701227"/>
                  </a:lnTo>
                  <a:lnTo>
                    <a:pt x="0" y="1010929"/>
                  </a:lnTo>
                  <a:lnTo>
                    <a:pt x="12191695" y="1010929"/>
                  </a:lnTo>
                  <a:lnTo>
                    <a:pt x="1219169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8" name="object 8"/>
          <p:cNvGrpSpPr/>
          <p:nvPr/>
        </p:nvGrpSpPr>
        <p:grpSpPr>
          <a:xfrm>
            <a:off x="9771213" y="6220872"/>
            <a:ext cx="2026920" cy="416559"/>
            <a:chOff x="9771213" y="6220872"/>
            <a:chExt cx="2026920" cy="416559"/>
          </a:xfrm>
        </p:grpSpPr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221284" y="6308181"/>
              <a:ext cx="1576500" cy="227854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771213" y="6220872"/>
              <a:ext cx="416377" cy="416377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9784669" y="6234640"/>
              <a:ext cx="375920" cy="375920"/>
            </a:xfrm>
            <a:custGeom>
              <a:avLst/>
              <a:gdLst/>
              <a:ahLst/>
              <a:cxnLst/>
              <a:rect l="l" t="t" r="r" b="b"/>
              <a:pathLst>
                <a:path w="375920" h="375920">
                  <a:moveTo>
                    <a:pt x="187820" y="0"/>
                  </a:moveTo>
                  <a:lnTo>
                    <a:pt x="137950" y="6719"/>
                  </a:lnTo>
                  <a:lnTo>
                    <a:pt x="93101" y="25675"/>
                  </a:lnTo>
                  <a:lnTo>
                    <a:pt x="55076" y="55064"/>
                  </a:lnTo>
                  <a:lnTo>
                    <a:pt x="25681" y="93082"/>
                  </a:lnTo>
                  <a:lnTo>
                    <a:pt x="6721" y="137927"/>
                  </a:lnTo>
                  <a:lnTo>
                    <a:pt x="0" y="187794"/>
                  </a:lnTo>
                  <a:lnTo>
                    <a:pt x="6721" y="237664"/>
                  </a:lnTo>
                  <a:lnTo>
                    <a:pt x="25681" y="282513"/>
                  </a:lnTo>
                  <a:lnTo>
                    <a:pt x="55076" y="320538"/>
                  </a:lnTo>
                  <a:lnTo>
                    <a:pt x="93101" y="349933"/>
                  </a:lnTo>
                  <a:lnTo>
                    <a:pt x="137950" y="368893"/>
                  </a:lnTo>
                  <a:lnTo>
                    <a:pt x="187820" y="375615"/>
                  </a:lnTo>
                  <a:lnTo>
                    <a:pt x="237689" y="368893"/>
                  </a:lnTo>
                  <a:lnTo>
                    <a:pt x="247025" y="364947"/>
                  </a:lnTo>
                  <a:lnTo>
                    <a:pt x="187820" y="364947"/>
                  </a:lnTo>
                  <a:lnTo>
                    <a:pt x="140779" y="358608"/>
                  </a:lnTo>
                  <a:lnTo>
                    <a:pt x="98478" y="340727"/>
                  </a:lnTo>
                  <a:lnTo>
                    <a:pt x="62617" y="313004"/>
                  </a:lnTo>
                  <a:lnTo>
                    <a:pt x="34897" y="277140"/>
                  </a:lnTo>
                  <a:lnTo>
                    <a:pt x="17018" y="234836"/>
                  </a:lnTo>
                  <a:lnTo>
                    <a:pt x="10680" y="187794"/>
                  </a:lnTo>
                  <a:lnTo>
                    <a:pt x="17018" y="140758"/>
                  </a:lnTo>
                  <a:lnTo>
                    <a:pt x="34897" y="98458"/>
                  </a:lnTo>
                  <a:lnTo>
                    <a:pt x="62617" y="62596"/>
                  </a:lnTo>
                  <a:lnTo>
                    <a:pt x="98478" y="34874"/>
                  </a:lnTo>
                  <a:lnTo>
                    <a:pt x="140779" y="16993"/>
                  </a:lnTo>
                  <a:lnTo>
                    <a:pt x="187820" y="10655"/>
                  </a:lnTo>
                  <a:lnTo>
                    <a:pt x="247002" y="10655"/>
                  </a:lnTo>
                  <a:lnTo>
                    <a:pt x="237689" y="6719"/>
                  </a:lnTo>
                  <a:lnTo>
                    <a:pt x="187820" y="0"/>
                  </a:lnTo>
                  <a:close/>
                </a:path>
                <a:path w="375920" h="375920">
                  <a:moveTo>
                    <a:pt x="247002" y="10655"/>
                  </a:moveTo>
                  <a:lnTo>
                    <a:pt x="187820" y="10655"/>
                  </a:lnTo>
                  <a:lnTo>
                    <a:pt x="234861" y="16993"/>
                  </a:lnTo>
                  <a:lnTo>
                    <a:pt x="277162" y="34874"/>
                  </a:lnTo>
                  <a:lnTo>
                    <a:pt x="313023" y="62596"/>
                  </a:lnTo>
                  <a:lnTo>
                    <a:pt x="340743" y="98458"/>
                  </a:lnTo>
                  <a:lnTo>
                    <a:pt x="358622" y="140758"/>
                  </a:lnTo>
                  <a:lnTo>
                    <a:pt x="364959" y="187794"/>
                  </a:lnTo>
                  <a:lnTo>
                    <a:pt x="358622" y="234836"/>
                  </a:lnTo>
                  <a:lnTo>
                    <a:pt x="340743" y="277140"/>
                  </a:lnTo>
                  <a:lnTo>
                    <a:pt x="313023" y="313004"/>
                  </a:lnTo>
                  <a:lnTo>
                    <a:pt x="277162" y="340727"/>
                  </a:lnTo>
                  <a:lnTo>
                    <a:pt x="234861" y="358608"/>
                  </a:lnTo>
                  <a:lnTo>
                    <a:pt x="187820" y="364947"/>
                  </a:lnTo>
                  <a:lnTo>
                    <a:pt x="247025" y="364947"/>
                  </a:lnTo>
                  <a:lnTo>
                    <a:pt x="282539" y="349933"/>
                  </a:lnTo>
                  <a:lnTo>
                    <a:pt x="320563" y="320538"/>
                  </a:lnTo>
                  <a:lnTo>
                    <a:pt x="349958" y="282513"/>
                  </a:lnTo>
                  <a:lnTo>
                    <a:pt x="368919" y="237664"/>
                  </a:lnTo>
                  <a:lnTo>
                    <a:pt x="375640" y="187794"/>
                  </a:lnTo>
                  <a:lnTo>
                    <a:pt x="368919" y="137927"/>
                  </a:lnTo>
                  <a:lnTo>
                    <a:pt x="349958" y="93082"/>
                  </a:lnTo>
                  <a:lnTo>
                    <a:pt x="320563" y="55064"/>
                  </a:lnTo>
                  <a:lnTo>
                    <a:pt x="282539" y="25675"/>
                  </a:lnTo>
                  <a:lnTo>
                    <a:pt x="247002" y="1065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2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852916" y="6235219"/>
              <a:ext cx="225333" cy="384536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9919037" y="6448374"/>
              <a:ext cx="78917" cy="87718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9954226" y="6272518"/>
              <a:ext cx="69242" cy="154660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9930964" y="6245913"/>
              <a:ext cx="81280" cy="353060"/>
            </a:xfrm>
            <a:custGeom>
              <a:avLst/>
              <a:gdLst/>
              <a:ahLst/>
              <a:cxnLst/>
              <a:rect l="l" t="t" r="r" b="b"/>
              <a:pathLst>
                <a:path w="81279" h="353059">
                  <a:moveTo>
                    <a:pt x="60553" y="0"/>
                  </a:moveTo>
                  <a:lnTo>
                    <a:pt x="0" y="350443"/>
                  </a:lnTo>
                  <a:lnTo>
                    <a:pt x="13385" y="352907"/>
                  </a:lnTo>
                  <a:lnTo>
                    <a:pt x="81076" y="3771"/>
                  </a:lnTo>
                  <a:lnTo>
                    <a:pt x="60553" y="0"/>
                  </a:lnTo>
                  <a:close/>
                </a:path>
              </a:pathLst>
            </a:custGeom>
            <a:solidFill>
              <a:srgbClr val="1218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9861550" y="6249746"/>
              <a:ext cx="196215" cy="320675"/>
            </a:xfrm>
            <a:custGeom>
              <a:avLst/>
              <a:gdLst/>
              <a:ahLst/>
              <a:cxnLst/>
              <a:rect l="l" t="t" r="r" b="b"/>
              <a:pathLst>
                <a:path w="196215" h="320675">
                  <a:moveTo>
                    <a:pt x="134277" y="267716"/>
                  </a:moveTo>
                  <a:lnTo>
                    <a:pt x="134112" y="266839"/>
                  </a:lnTo>
                  <a:lnTo>
                    <a:pt x="129870" y="261442"/>
                  </a:lnTo>
                  <a:lnTo>
                    <a:pt x="134277" y="267716"/>
                  </a:lnTo>
                  <a:close/>
                </a:path>
                <a:path w="196215" h="320675">
                  <a:moveTo>
                    <a:pt x="140500" y="290182"/>
                  </a:moveTo>
                  <a:lnTo>
                    <a:pt x="139839" y="277545"/>
                  </a:lnTo>
                  <a:lnTo>
                    <a:pt x="139738" y="275488"/>
                  </a:lnTo>
                  <a:lnTo>
                    <a:pt x="134277" y="267716"/>
                  </a:lnTo>
                  <a:lnTo>
                    <a:pt x="90449" y="288988"/>
                  </a:lnTo>
                  <a:lnTo>
                    <a:pt x="50431" y="300329"/>
                  </a:lnTo>
                  <a:lnTo>
                    <a:pt x="1778" y="312483"/>
                  </a:lnTo>
                  <a:lnTo>
                    <a:pt x="76" y="319951"/>
                  </a:lnTo>
                  <a:lnTo>
                    <a:pt x="0" y="320294"/>
                  </a:lnTo>
                  <a:lnTo>
                    <a:pt x="21107" y="320294"/>
                  </a:lnTo>
                  <a:lnTo>
                    <a:pt x="84582" y="318363"/>
                  </a:lnTo>
                  <a:lnTo>
                    <a:pt x="124853" y="312191"/>
                  </a:lnTo>
                  <a:lnTo>
                    <a:pt x="136563" y="302298"/>
                  </a:lnTo>
                  <a:lnTo>
                    <a:pt x="140500" y="290182"/>
                  </a:lnTo>
                  <a:close/>
                </a:path>
                <a:path w="196215" h="320675">
                  <a:moveTo>
                    <a:pt x="165557" y="161480"/>
                  </a:moveTo>
                  <a:lnTo>
                    <a:pt x="162001" y="143611"/>
                  </a:lnTo>
                  <a:lnTo>
                    <a:pt x="157924" y="156298"/>
                  </a:lnTo>
                  <a:lnTo>
                    <a:pt x="149720" y="163880"/>
                  </a:lnTo>
                  <a:lnTo>
                    <a:pt x="140614" y="167919"/>
                  </a:lnTo>
                  <a:lnTo>
                    <a:pt x="133883" y="169926"/>
                  </a:lnTo>
                  <a:lnTo>
                    <a:pt x="114300" y="176745"/>
                  </a:lnTo>
                  <a:lnTo>
                    <a:pt x="69621" y="196342"/>
                  </a:lnTo>
                  <a:lnTo>
                    <a:pt x="58572" y="245211"/>
                  </a:lnTo>
                  <a:lnTo>
                    <a:pt x="60680" y="240372"/>
                  </a:lnTo>
                  <a:lnTo>
                    <a:pt x="65646" y="235432"/>
                  </a:lnTo>
                  <a:lnTo>
                    <a:pt x="75565" y="230111"/>
                  </a:lnTo>
                  <a:lnTo>
                    <a:pt x="92519" y="224167"/>
                  </a:lnTo>
                  <a:lnTo>
                    <a:pt x="111620" y="218224"/>
                  </a:lnTo>
                  <a:lnTo>
                    <a:pt x="126580" y="212826"/>
                  </a:lnTo>
                  <a:lnTo>
                    <a:pt x="137502" y="207543"/>
                  </a:lnTo>
                  <a:lnTo>
                    <a:pt x="144500" y="201942"/>
                  </a:lnTo>
                  <a:lnTo>
                    <a:pt x="158457" y="185178"/>
                  </a:lnTo>
                  <a:lnTo>
                    <a:pt x="164922" y="173507"/>
                  </a:lnTo>
                  <a:lnTo>
                    <a:pt x="165557" y="161480"/>
                  </a:lnTo>
                  <a:close/>
                </a:path>
                <a:path w="196215" h="320675">
                  <a:moveTo>
                    <a:pt x="195719" y="30683"/>
                  </a:moveTo>
                  <a:lnTo>
                    <a:pt x="159727" y="952"/>
                  </a:lnTo>
                  <a:lnTo>
                    <a:pt x="146862" y="0"/>
                  </a:lnTo>
                  <a:lnTo>
                    <a:pt x="138582" y="1981"/>
                  </a:lnTo>
                  <a:lnTo>
                    <a:pt x="131330" y="8953"/>
                  </a:lnTo>
                  <a:lnTo>
                    <a:pt x="121488" y="22987"/>
                  </a:lnTo>
                  <a:lnTo>
                    <a:pt x="135585" y="18440"/>
                  </a:lnTo>
                  <a:lnTo>
                    <a:pt x="145529" y="18262"/>
                  </a:lnTo>
                  <a:lnTo>
                    <a:pt x="156057" y="23660"/>
                  </a:lnTo>
                  <a:lnTo>
                    <a:pt x="171869" y="35839"/>
                  </a:lnTo>
                  <a:lnTo>
                    <a:pt x="190042" y="35585"/>
                  </a:lnTo>
                  <a:lnTo>
                    <a:pt x="195719" y="30683"/>
                  </a:lnTo>
                  <a:close/>
                </a:path>
              </a:pathLst>
            </a:custGeom>
            <a:solidFill>
              <a:srgbClr val="B7C1C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" name="object 17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9809594" y="6368249"/>
              <a:ext cx="337997" cy="99187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9819437" y="6378143"/>
              <a:ext cx="309880" cy="71120"/>
            </a:xfrm>
            <a:custGeom>
              <a:avLst/>
              <a:gdLst/>
              <a:ahLst/>
              <a:cxnLst/>
              <a:rect l="l" t="t" r="r" b="b"/>
              <a:pathLst>
                <a:path w="309879" h="71120">
                  <a:moveTo>
                    <a:pt x="56756" y="1117"/>
                  </a:moveTo>
                  <a:lnTo>
                    <a:pt x="42519" y="1117"/>
                  </a:lnTo>
                  <a:lnTo>
                    <a:pt x="42583" y="28689"/>
                  </a:lnTo>
                  <a:lnTo>
                    <a:pt x="42786" y="35902"/>
                  </a:lnTo>
                  <a:lnTo>
                    <a:pt x="43192" y="42900"/>
                  </a:lnTo>
                  <a:lnTo>
                    <a:pt x="43840" y="49745"/>
                  </a:lnTo>
                  <a:lnTo>
                    <a:pt x="43522" y="49745"/>
                  </a:lnTo>
                  <a:lnTo>
                    <a:pt x="18110" y="1117"/>
                  </a:lnTo>
                  <a:lnTo>
                    <a:pt x="0" y="1117"/>
                  </a:lnTo>
                  <a:lnTo>
                    <a:pt x="0" y="69672"/>
                  </a:lnTo>
                  <a:lnTo>
                    <a:pt x="14236" y="69672"/>
                  </a:lnTo>
                  <a:lnTo>
                    <a:pt x="14236" y="49022"/>
                  </a:lnTo>
                  <a:lnTo>
                    <a:pt x="14084" y="33274"/>
                  </a:lnTo>
                  <a:lnTo>
                    <a:pt x="13627" y="19126"/>
                  </a:lnTo>
                  <a:lnTo>
                    <a:pt x="13931" y="19024"/>
                  </a:lnTo>
                  <a:lnTo>
                    <a:pt x="16637" y="25171"/>
                  </a:lnTo>
                  <a:lnTo>
                    <a:pt x="19621" y="31394"/>
                  </a:lnTo>
                  <a:lnTo>
                    <a:pt x="22733" y="37490"/>
                  </a:lnTo>
                  <a:lnTo>
                    <a:pt x="40487" y="69672"/>
                  </a:lnTo>
                  <a:lnTo>
                    <a:pt x="56756" y="69672"/>
                  </a:lnTo>
                  <a:lnTo>
                    <a:pt x="56756" y="1117"/>
                  </a:lnTo>
                  <a:close/>
                </a:path>
                <a:path w="309879" h="71120">
                  <a:moveTo>
                    <a:pt x="121335" y="3060"/>
                  </a:moveTo>
                  <a:lnTo>
                    <a:pt x="118579" y="1638"/>
                  </a:lnTo>
                  <a:lnTo>
                    <a:pt x="112496" y="0"/>
                  </a:lnTo>
                  <a:lnTo>
                    <a:pt x="104457" y="0"/>
                  </a:lnTo>
                  <a:lnTo>
                    <a:pt x="89839" y="2400"/>
                  </a:lnTo>
                  <a:lnTo>
                    <a:pt x="77952" y="9436"/>
                  </a:lnTo>
                  <a:lnTo>
                    <a:pt x="69951" y="20866"/>
                  </a:lnTo>
                  <a:lnTo>
                    <a:pt x="67030" y="36410"/>
                  </a:lnTo>
                  <a:lnTo>
                    <a:pt x="69303" y="50012"/>
                  </a:lnTo>
                  <a:lnTo>
                    <a:pt x="76085" y="60871"/>
                  </a:lnTo>
                  <a:lnTo>
                    <a:pt x="87312" y="68084"/>
                  </a:lnTo>
                  <a:lnTo>
                    <a:pt x="102933" y="70688"/>
                  </a:lnTo>
                  <a:lnTo>
                    <a:pt x="111264" y="70688"/>
                  </a:lnTo>
                  <a:lnTo>
                    <a:pt x="117678" y="69164"/>
                  </a:lnTo>
                  <a:lnTo>
                    <a:pt x="120523" y="67741"/>
                  </a:lnTo>
                  <a:lnTo>
                    <a:pt x="118186" y="55638"/>
                  </a:lnTo>
                  <a:lnTo>
                    <a:pt x="115125" y="56845"/>
                  </a:lnTo>
                  <a:lnTo>
                    <a:pt x="109943" y="57873"/>
                  </a:lnTo>
                  <a:lnTo>
                    <a:pt x="105257" y="57873"/>
                  </a:lnTo>
                  <a:lnTo>
                    <a:pt x="95986" y="56311"/>
                  </a:lnTo>
                  <a:lnTo>
                    <a:pt x="89090" y="51841"/>
                  </a:lnTo>
                  <a:lnTo>
                    <a:pt x="84785" y="44792"/>
                  </a:lnTo>
                  <a:lnTo>
                    <a:pt x="83299" y="35496"/>
                  </a:lnTo>
                  <a:lnTo>
                    <a:pt x="84975" y="25527"/>
                  </a:lnTo>
                  <a:lnTo>
                    <a:pt x="89611" y="18440"/>
                  </a:lnTo>
                  <a:lnTo>
                    <a:pt x="96545" y="14224"/>
                  </a:lnTo>
                  <a:lnTo>
                    <a:pt x="105168" y="12827"/>
                  </a:lnTo>
                  <a:lnTo>
                    <a:pt x="110655" y="12827"/>
                  </a:lnTo>
                  <a:lnTo>
                    <a:pt x="115023" y="14033"/>
                  </a:lnTo>
                  <a:lnTo>
                    <a:pt x="118186" y="15354"/>
                  </a:lnTo>
                  <a:lnTo>
                    <a:pt x="121335" y="3060"/>
                  </a:lnTo>
                  <a:close/>
                </a:path>
                <a:path w="309879" h="71120">
                  <a:moveTo>
                    <a:pt x="178790" y="3060"/>
                  </a:moveTo>
                  <a:lnTo>
                    <a:pt x="176047" y="1638"/>
                  </a:lnTo>
                  <a:lnTo>
                    <a:pt x="169951" y="0"/>
                  </a:lnTo>
                  <a:lnTo>
                    <a:pt x="161912" y="0"/>
                  </a:lnTo>
                  <a:lnTo>
                    <a:pt x="147307" y="2400"/>
                  </a:lnTo>
                  <a:lnTo>
                    <a:pt x="135420" y="9436"/>
                  </a:lnTo>
                  <a:lnTo>
                    <a:pt x="127419" y="20866"/>
                  </a:lnTo>
                  <a:lnTo>
                    <a:pt x="124485" y="36410"/>
                  </a:lnTo>
                  <a:lnTo>
                    <a:pt x="126758" y="50012"/>
                  </a:lnTo>
                  <a:lnTo>
                    <a:pt x="133553" y="60871"/>
                  </a:lnTo>
                  <a:lnTo>
                    <a:pt x="144780" y="68084"/>
                  </a:lnTo>
                  <a:lnTo>
                    <a:pt x="160388" y="70688"/>
                  </a:lnTo>
                  <a:lnTo>
                    <a:pt x="168719" y="70688"/>
                  </a:lnTo>
                  <a:lnTo>
                    <a:pt x="175133" y="69164"/>
                  </a:lnTo>
                  <a:lnTo>
                    <a:pt x="177977" y="67741"/>
                  </a:lnTo>
                  <a:lnTo>
                    <a:pt x="175641" y="55638"/>
                  </a:lnTo>
                  <a:lnTo>
                    <a:pt x="172580" y="56845"/>
                  </a:lnTo>
                  <a:lnTo>
                    <a:pt x="167398" y="57873"/>
                  </a:lnTo>
                  <a:lnTo>
                    <a:pt x="162712" y="57873"/>
                  </a:lnTo>
                  <a:lnTo>
                    <a:pt x="153454" y="56311"/>
                  </a:lnTo>
                  <a:lnTo>
                    <a:pt x="146545" y="51841"/>
                  </a:lnTo>
                  <a:lnTo>
                    <a:pt x="142240" y="44792"/>
                  </a:lnTo>
                  <a:lnTo>
                    <a:pt x="140754" y="35496"/>
                  </a:lnTo>
                  <a:lnTo>
                    <a:pt x="142443" y="25527"/>
                  </a:lnTo>
                  <a:lnTo>
                    <a:pt x="147078" y="18440"/>
                  </a:lnTo>
                  <a:lnTo>
                    <a:pt x="154012" y="14224"/>
                  </a:lnTo>
                  <a:lnTo>
                    <a:pt x="162623" y="12827"/>
                  </a:lnTo>
                  <a:lnTo>
                    <a:pt x="168109" y="12827"/>
                  </a:lnTo>
                  <a:lnTo>
                    <a:pt x="172478" y="14033"/>
                  </a:lnTo>
                  <a:lnTo>
                    <a:pt x="175641" y="15354"/>
                  </a:lnTo>
                  <a:lnTo>
                    <a:pt x="178790" y="3060"/>
                  </a:lnTo>
                  <a:close/>
                </a:path>
                <a:path w="309879" h="71120">
                  <a:moveTo>
                    <a:pt x="244690" y="1130"/>
                  </a:moveTo>
                  <a:lnTo>
                    <a:pt x="229235" y="1130"/>
                  </a:lnTo>
                  <a:lnTo>
                    <a:pt x="229235" y="27482"/>
                  </a:lnTo>
                  <a:lnTo>
                    <a:pt x="203708" y="27482"/>
                  </a:lnTo>
                  <a:lnTo>
                    <a:pt x="203708" y="1130"/>
                  </a:lnTo>
                  <a:lnTo>
                    <a:pt x="188150" y="1130"/>
                  </a:lnTo>
                  <a:lnTo>
                    <a:pt x="188150" y="69684"/>
                  </a:lnTo>
                  <a:lnTo>
                    <a:pt x="203708" y="69684"/>
                  </a:lnTo>
                  <a:lnTo>
                    <a:pt x="203708" y="40995"/>
                  </a:lnTo>
                  <a:lnTo>
                    <a:pt x="229235" y="40995"/>
                  </a:lnTo>
                  <a:lnTo>
                    <a:pt x="229235" y="69684"/>
                  </a:lnTo>
                  <a:lnTo>
                    <a:pt x="244690" y="69684"/>
                  </a:lnTo>
                  <a:lnTo>
                    <a:pt x="244690" y="1130"/>
                  </a:lnTo>
                  <a:close/>
                </a:path>
                <a:path w="309879" h="71120">
                  <a:moveTo>
                    <a:pt x="309384" y="3060"/>
                  </a:moveTo>
                  <a:lnTo>
                    <a:pt x="306628" y="1638"/>
                  </a:lnTo>
                  <a:lnTo>
                    <a:pt x="300532" y="0"/>
                  </a:lnTo>
                  <a:lnTo>
                    <a:pt x="292506" y="0"/>
                  </a:lnTo>
                  <a:lnTo>
                    <a:pt x="277888" y="2400"/>
                  </a:lnTo>
                  <a:lnTo>
                    <a:pt x="266001" y="9436"/>
                  </a:lnTo>
                  <a:lnTo>
                    <a:pt x="258000" y="20866"/>
                  </a:lnTo>
                  <a:lnTo>
                    <a:pt x="255079" y="36410"/>
                  </a:lnTo>
                  <a:lnTo>
                    <a:pt x="257352" y="50012"/>
                  </a:lnTo>
                  <a:lnTo>
                    <a:pt x="264134" y="60871"/>
                  </a:lnTo>
                  <a:lnTo>
                    <a:pt x="275361" y="68084"/>
                  </a:lnTo>
                  <a:lnTo>
                    <a:pt x="290982" y="70688"/>
                  </a:lnTo>
                  <a:lnTo>
                    <a:pt x="299313" y="70688"/>
                  </a:lnTo>
                  <a:lnTo>
                    <a:pt x="305727" y="69164"/>
                  </a:lnTo>
                  <a:lnTo>
                    <a:pt x="308571" y="67741"/>
                  </a:lnTo>
                  <a:lnTo>
                    <a:pt x="306235" y="55638"/>
                  </a:lnTo>
                  <a:lnTo>
                    <a:pt x="303174" y="56845"/>
                  </a:lnTo>
                  <a:lnTo>
                    <a:pt x="297992" y="57873"/>
                  </a:lnTo>
                  <a:lnTo>
                    <a:pt x="293306" y="57873"/>
                  </a:lnTo>
                  <a:lnTo>
                    <a:pt x="284035" y="56311"/>
                  </a:lnTo>
                  <a:lnTo>
                    <a:pt x="277139" y="51841"/>
                  </a:lnTo>
                  <a:lnTo>
                    <a:pt x="272834" y="44792"/>
                  </a:lnTo>
                  <a:lnTo>
                    <a:pt x="271348" y="35496"/>
                  </a:lnTo>
                  <a:lnTo>
                    <a:pt x="273024" y="25527"/>
                  </a:lnTo>
                  <a:lnTo>
                    <a:pt x="277660" y="18440"/>
                  </a:lnTo>
                  <a:lnTo>
                    <a:pt x="284594" y="14224"/>
                  </a:lnTo>
                  <a:lnTo>
                    <a:pt x="293217" y="12827"/>
                  </a:lnTo>
                  <a:lnTo>
                    <a:pt x="298704" y="12827"/>
                  </a:lnTo>
                  <a:lnTo>
                    <a:pt x="303072" y="14033"/>
                  </a:lnTo>
                  <a:lnTo>
                    <a:pt x="306235" y="15354"/>
                  </a:lnTo>
                  <a:lnTo>
                    <a:pt x="309384" y="306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10123539" y="6574817"/>
              <a:ext cx="29209" cy="28575"/>
            </a:xfrm>
            <a:custGeom>
              <a:avLst/>
              <a:gdLst/>
              <a:ahLst/>
              <a:cxnLst/>
              <a:rect l="l" t="t" r="r" b="b"/>
              <a:pathLst>
                <a:path w="29209" h="28575">
                  <a:moveTo>
                    <a:pt x="22656" y="0"/>
                  </a:moveTo>
                  <a:lnTo>
                    <a:pt x="6426" y="0"/>
                  </a:lnTo>
                  <a:lnTo>
                    <a:pt x="0" y="6248"/>
                  </a:lnTo>
                  <a:lnTo>
                    <a:pt x="0" y="22313"/>
                  </a:lnTo>
                  <a:lnTo>
                    <a:pt x="6426" y="28549"/>
                  </a:lnTo>
                  <a:lnTo>
                    <a:pt x="22656" y="28549"/>
                  </a:lnTo>
                  <a:lnTo>
                    <a:pt x="25276" y="25971"/>
                  </a:lnTo>
                  <a:lnTo>
                    <a:pt x="8026" y="25971"/>
                  </a:lnTo>
                  <a:lnTo>
                    <a:pt x="3111" y="20789"/>
                  </a:lnTo>
                  <a:lnTo>
                    <a:pt x="3111" y="7861"/>
                  </a:lnTo>
                  <a:lnTo>
                    <a:pt x="3681" y="7150"/>
                  </a:lnTo>
                  <a:lnTo>
                    <a:pt x="8026" y="2501"/>
                  </a:lnTo>
                  <a:lnTo>
                    <a:pt x="25194" y="2501"/>
                  </a:lnTo>
                  <a:lnTo>
                    <a:pt x="22656" y="0"/>
                  </a:lnTo>
                  <a:close/>
                </a:path>
                <a:path w="29209" h="28575">
                  <a:moveTo>
                    <a:pt x="25194" y="2501"/>
                  </a:moveTo>
                  <a:lnTo>
                    <a:pt x="21056" y="2501"/>
                  </a:lnTo>
                  <a:lnTo>
                    <a:pt x="25233" y="7150"/>
                  </a:lnTo>
                  <a:lnTo>
                    <a:pt x="25781" y="7861"/>
                  </a:lnTo>
                  <a:lnTo>
                    <a:pt x="25781" y="20789"/>
                  </a:lnTo>
                  <a:lnTo>
                    <a:pt x="21056" y="25971"/>
                  </a:lnTo>
                  <a:lnTo>
                    <a:pt x="25276" y="25971"/>
                  </a:lnTo>
                  <a:lnTo>
                    <a:pt x="28994" y="22313"/>
                  </a:lnTo>
                  <a:lnTo>
                    <a:pt x="28994" y="6248"/>
                  </a:lnTo>
                  <a:lnTo>
                    <a:pt x="25194" y="2501"/>
                  </a:lnTo>
                  <a:close/>
                </a:path>
                <a:path w="29209" h="28575">
                  <a:moveTo>
                    <a:pt x="16865" y="6705"/>
                  </a:moveTo>
                  <a:lnTo>
                    <a:pt x="12293" y="6705"/>
                  </a:lnTo>
                  <a:lnTo>
                    <a:pt x="10693" y="6870"/>
                  </a:lnTo>
                  <a:lnTo>
                    <a:pt x="9182" y="7150"/>
                  </a:lnTo>
                  <a:lnTo>
                    <a:pt x="9182" y="22047"/>
                  </a:lnTo>
                  <a:lnTo>
                    <a:pt x="11950" y="22047"/>
                  </a:lnTo>
                  <a:lnTo>
                    <a:pt x="11950" y="15798"/>
                  </a:lnTo>
                  <a:lnTo>
                    <a:pt x="19331" y="15798"/>
                  </a:lnTo>
                  <a:lnTo>
                    <a:pt x="18999" y="15252"/>
                  </a:lnTo>
                  <a:lnTo>
                    <a:pt x="17665" y="14731"/>
                  </a:lnTo>
                  <a:lnTo>
                    <a:pt x="17665" y="14541"/>
                  </a:lnTo>
                  <a:lnTo>
                    <a:pt x="19265" y="14020"/>
                  </a:lnTo>
                  <a:lnTo>
                    <a:pt x="19690" y="13652"/>
                  </a:lnTo>
                  <a:lnTo>
                    <a:pt x="11950" y="13652"/>
                  </a:lnTo>
                  <a:lnTo>
                    <a:pt x="11950" y="9016"/>
                  </a:lnTo>
                  <a:lnTo>
                    <a:pt x="20277" y="9016"/>
                  </a:lnTo>
                  <a:lnTo>
                    <a:pt x="19977" y="8470"/>
                  </a:lnTo>
                  <a:lnTo>
                    <a:pt x="19088" y="7861"/>
                  </a:lnTo>
                  <a:lnTo>
                    <a:pt x="18110" y="7150"/>
                  </a:lnTo>
                  <a:lnTo>
                    <a:pt x="16865" y="6705"/>
                  </a:lnTo>
                  <a:close/>
                </a:path>
                <a:path w="29209" h="28575">
                  <a:moveTo>
                    <a:pt x="19331" y="15798"/>
                  </a:moveTo>
                  <a:lnTo>
                    <a:pt x="15875" y="15798"/>
                  </a:lnTo>
                  <a:lnTo>
                    <a:pt x="16865" y="16497"/>
                  </a:lnTo>
                  <a:lnTo>
                    <a:pt x="17208" y="18122"/>
                  </a:lnTo>
                  <a:lnTo>
                    <a:pt x="17576" y="20154"/>
                  </a:lnTo>
                  <a:lnTo>
                    <a:pt x="17919" y="21513"/>
                  </a:lnTo>
                  <a:lnTo>
                    <a:pt x="18376" y="22047"/>
                  </a:lnTo>
                  <a:lnTo>
                    <a:pt x="21234" y="22047"/>
                  </a:lnTo>
                  <a:lnTo>
                    <a:pt x="20866" y="21513"/>
                  </a:lnTo>
                  <a:lnTo>
                    <a:pt x="20659" y="20789"/>
                  </a:lnTo>
                  <a:lnTo>
                    <a:pt x="20612" y="20624"/>
                  </a:lnTo>
                  <a:lnTo>
                    <a:pt x="20154" y="18287"/>
                  </a:lnTo>
                  <a:lnTo>
                    <a:pt x="19728" y="16497"/>
                  </a:lnTo>
                  <a:lnTo>
                    <a:pt x="19331" y="15798"/>
                  </a:lnTo>
                  <a:close/>
                </a:path>
                <a:path w="29209" h="28575">
                  <a:moveTo>
                    <a:pt x="20277" y="9016"/>
                  </a:moveTo>
                  <a:lnTo>
                    <a:pt x="16927" y="9016"/>
                  </a:lnTo>
                  <a:lnTo>
                    <a:pt x="17665" y="9817"/>
                  </a:lnTo>
                  <a:lnTo>
                    <a:pt x="17665" y="13017"/>
                  </a:lnTo>
                  <a:lnTo>
                    <a:pt x="15875" y="13652"/>
                  </a:lnTo>
                  <a:lnTo>
                    <a:pt x="19690" y="13652"/>
                  </a:lnTo>
                  <a:lnTo>
                    <a:pt x="20612" y="12852"/>
                  </a:lnTo>
                  <a:lnTo>
                    <a:pt x="20612" y="9626"/>
                  </a:lnTo>
                  <a:lnTo>
                    <a:pt x="20277" y="9016"/>
                  </a:lnTo>
                  <a:close/>
                </a:path>
              </a:pathLst>
            </a:custGeom>
            <a:solidFill>
              <a:srgbClr val="221E1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>
            <a:spLocks noGrp="1"/>
          </p:cNvSpPr>
          <p:nvPr>
            <p:ph idx="1"/>
          </p:nvPr>
        </p:nvSpPr>
        <p:spPr>
          <a:xfrm>
            <a:off x="1143000" y="1706896"/>
            <a:ext cx="10237304" cy="42165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029" marR="854075" indent="-227329">
              <a:lnSpc>
                <a:spcPct val="100000"/>
              </a:lnSpc>
              <a:spcBef>
                <a:spcPts val="100"/>
              </a:spcBef>
              <a:buClr>
                <a:schemeClr val="accent1"/>
              </a:buClr>
              <a:buChar char="•"/>
              <a:tabLst>
                <a:tab pos="241300" algn="l"/>
              </a:tabLst>
            </a:pPr>
            <a:r>
              <a:rPr sz="1400" dirty="0"/>
              <a:t>Option</a:t>
            </a:r>
            <a:r>
              <a:rPr sz="1400" spc="-50" dirty="0"/>
              <a:t> </a:t>
            </a:r>
            <a:r>
              <a:rPr sz="1400" dirty="0"/>
              <a:t>1:</a:t>
            </a:r>
            <a:r>
              <a:rPr sz="1400" spc="-50" dirty="0"/>
              <a:t> </a:t>
            </a:r>
            <a:r>
              <a:rPr sz="1400" dirty="0"/>
              <a:t>I/We</a:t>
            </a:r>
            <a:r>
              <a:rPr sz="1400" spc="-45" dirty="0"/>
              <a:t> </a:t>
            </a:r>
            <a:r>
              <a:rPr sz="1400" dirty="0"/>
              <a:t>do</a:t>
            </a:r>
            <a:r>
              <a:rPr sz="1400" spc="-50" dirty="0"/>
              <a:t> </a:t>
            </a:r>
            <a:r>
              <a:rPr sz="1400" dirty="0"/>
              <a:t>not</a:t>
            </a:r>
            <a:r>
              <a:rPr sz="1400" spc="-50" dirty="0"/>
              <a:t> </a:t>
            </a:r>
            <a:r>
              <a:rPr sz="1400" dirty="0"/>
              <a:t>have</a:t>
            </a:r>
            <a:r>
              <a:rPr sz="1400" spc="-45" dirty="0"/>
              <a:t> </a:t>
            </a:r>
            <a:r>
              <a:rPr sz="1400" dirty="0"/>
              <a:t>any</a:t>
            </a:r>
            <a:r>
              <a:rPr sz="1400" spc="-45" dirty="0"/>
              <a:t> </a:t>
            </a:r>
            <a:r>
              <a:rPr sz="1400" dirty="0"/>
              <a:t>relevant</a:t>
            </a:r>
            <a:r>
              <a:rPr sz="1400" spc="-50" dirty="0"/>
              <a:t> </a:t>
            </a:r>
            <a:r>
              <a:rPr sz="1400" dirty="0"/>
              <a:t>ﬁnancial</a:t>
            </a:r>
            <a:r>
              <a:rPr sz="1400" spc="-50" dirty="0"/>
              <a:t> </a:t>
            </a:r>
            <a:r>
              <a:rPr sz="1400" spc="-10" dirty="0"/>
              <a:t>relationships</a:t>
            </a:r>
            <a:r>
              <a:rPr sz="1400" spc="-50" dirty="0"/>
              <a:t> </a:t>
            </a:r>
            <a:r>
              <a:rPr sz="1400" dirty="0"/>
              <a:t>with</a:t>
            </a:r>
            <a:r>
              <a:rPr sz="1400" spc="-50" dirty="0"/>
              <a:t> </a:t>
            </a:r>
            <a:r>
              <a:rPr sz="1400" spc="-25" dirty="0"/>
              <a:t>any </a:t>
            </a:r>
            <a:r>
              <a:rPr lang="en-US" sz="1400" spc="-25" dirty="0"/>
              <a:t>ineligible companies</a:t>
            </a:r>
            <a:r>
              <a:rPr sz="1400" spc="-10" dirty="0"/>
              <a:t>.</a:t>
            </a:r>
            <a:endParaRPr lang="en-US" sz="1400" spc="-10" dirty="0"/>
          </a:p>
          <a:p>
            <a:pPr marL="12700" marR="854075">
              <a:lnSpc>
                <a:spcPct val="100000"/>
              </a:lnSpc>
              <a:spcBef>
                <a:spcPts val="100"/>
              </a:spcBef>
              <a:buClr>
                <a:schemeClr val="accent1"/>
              </a:buClr>
              <a:tabLst>
                <a:tab pos="241300" algn="l"/>
              </a:tabLst>
            </a:pPr>
            <a:r>
              <a:rPr lang="en-US" sz="1400" spc="-10" dirty="0"/>
              <a:t>	</a:t>
            </a:r>
            <a:r>
              <a:rPr lang="en-US" sz="1400" b="1" spc="-10" dirty="0">
                <a:solidFill>
                  <a:srgbClr val="FF0000"/>
                </a:solidFill>
                <a:highlight>
                  <a:srgbClr val="FFFF00"/>
                </a:highlight>
              </a:rPr>
              <a:t>OR</a:t>
            </a:r>
            <a:endParaRPr sz="1400" b="1" spc="-10" dirty="0">
              <a:solidFill>
                <a:srgbClr val="FF0000"/>
              </a:solidFill>
              <a:highlight>
                <a:srgbClr val="FFFF00"/>
              </a:highlight>
            </a:endParaRPr>
          </a:p>
          <a:p>
            <a:pPr marL="240029" marR="664845" indent="-227329">
              <a:lnSpc>
                <a:spcPct val="100000"/>
              </a:lnSpc>
              <a:spcBef>
                <a:spcPts val="700"/>
              </a:spcBef>
              <a:buClr>
                <a:schemeClr val="accent1"/>
              </a:buClr>
              <a:buChar char="•"/>
              <a:tabLst>
                <a:tab pos="241300" algn="l"/>
              </a:tabLst>
            </a:pPr>
            <a:r>
              <a:rPr sz="1400" dirty="0"/>
              <a:t>Option</a:t>
            </a:r>
            <a:r>
              <a:rPr sz="1400" spc="-60" dirty="0"/>
              <a:t> </a:t>
            </a:r>
            <a:r>
              <a:rPr sz="1400" dirty="0"/>
              <a:t>2:</a:t>
            </a:r>
            <a:r>
              <a:rPr sz="1400" spc="-55" dirty="0"/>
              <a:t> </a:t>
            </a:r>
            <a:r>
              <a:rPr sz="1400" dirty="0"/>
              <a:t>I/We</a:t>
            </a:r>
            <a:r>
              <a:rPr sz="1400" spc="-55" dirty="0"/>
              <a:t> </a:t>
            </a:r>
            <a:r>
              <a:rPr sz="1400" dirty="0"/>
              <a:t>have</a:t>
            </a:r>
            <a:r>
              <a:rPr sz="1400" spc="-55" dirty="0"/>
              <a:t> </a:t>
            </a:r>
            <a:r>
              <a:rPr sz="1400" dirty="0"/>
              <a:t>the</a:t>
            </a:r>
            <a:r>
              <a:rPr sz="1400" spc="-55" dirty="0"/>
              <a:t> </a:t>
            </a:r>
            <a:r>
              <a:rPr sz="1400" dirty="0"/>
              <a:t>following</a:t>
            </a:r>
            <a:r>
              <a:rPr sz="1400" spc="-50" dirty="0"/>
              <a:t> </a:t>
            </a:r>
            <a:r>
              <a:rPr sz="1400" dirty="0"/>
              <a:t>relevant</a:t>
            </a:r>
            <a:r>
              <a:rPr sz="1400" spc="-60" dirty="0"/>
              <a:t> </a:t>
            </a:r>
            <a:r>
              <a:rPr sz="1400" dirty="0"/>
              <a:t>ﬁnancial</a:t>
            </a:r>
            <a:r>
              <a:rPr sz="1400" spc="-60" dirty="0"/>
              <a:t> </a:t>
            </a:r>
            <a:r>
              <a:rPr sz="1400" spc="-10" dirty="0"/>
              <a:t>relationship(s)</a:t>
            </a:r>
            <a:r>
              <a:rPr sz="1400" spc="-60" dirty="0"/>
              <a:t> </a:t>
            </a:r>
            <a:r>
              <a:rPr sz="1400" dirty="0"/>
              <a:t>with</a:t>
            </a:r>
            <a:r>
              <a:rPr sz="1400" spc="-55" dirty="0"/>
              <a:t> </a:t>
            </a:r>
            <a:r>
              <a:rPr sz="1400" spc="-50" dirty="0"/>
              <a:t>a</a:t>
            </a:r>
            <a:r>
              <a:rPr lang="en-US" sz="1400" spc="-50" dirty="0"/>
              <a:t>n ineligible company</a:t>
            </a:r>
            <a:r>
              <a:rPr sz="1400" dirty="0"/>
              <a:t>:</a:t>
            </a:r>
            <a:r>
              <a:rPr sz="1400" spc="-20" dirty="0"/>
              <a:t> </a:t>
            </a:r>
            <a:r>
              <a:rPr sz="1400" spc="-10" dirty="0"/>
              <a:t>(explain)</a:t>
            </a:r>
          </a:p>
          <a:p>
            <a:pPr marL="240029" indent="-227329">
              <a:lnSpc>
                <a:spcPct val="100000"/>
              </a:lnSpc>
              <a:spcBef>
                <a:spcPts val="700"/>
              </a:spcBef>
              <a:buClr>
                <a:schemeClr val="accent1"/>
              </a:buClr>
              <a:buChar char="•"/>
              <a:tabLst>
                <a:tab pos="240029" algn="l"/>
              </a:tabLst>
            </a:pPr>
            <a:r>
              <a:rPr sz="1400" dirty="0"/>
              <a:t>This</a:t>
            </a:r>
            <a:r>
              <a:rPr sz="1400" spc="-60" dirty="0"/>
              <a:t> </a:t>
            </a:r>
            <a:r>
              <a:rPr sz="1400" spc="-10" dirty="0"/>
              <a:t>educational</a:t>
            </a:r>
            <a:r>
              <a:rPr sz="1400" spc="-60" dirty="0"/>
              <a:t> </a:t>
            </a:r>
            <a:r>
              <a:rPr sz="1400" spc="-10" dirty="0"/>
              <a:t>presentation</a:t>
            </a:r>
            <a:r>
              <a:rPr sz="1400" spc="-55" dirty="0"/>
              <a:t> </a:t>
            </a:r>
            <a:r>
              <a:rPr sz="1400" dirty="0"/>
              <a:t>was</a:t>
            </a:r>
            <a:r>
              <a:rPr sz="1400" spc="-60" dirty="0"/>
              <a:t> </a:t>
            </a:r>
            <a:r>
              <a:rPr sz="1400" spc="-10" dirty="0"/>
              <a:t>developed</a:t>
            </a:r>
            <a:r>
              <a:rPr sz="1400" spc="-55" dirty="0"/>
              <a:t> </a:t>
            </a:r>
            <a:r>
              <a:rPr sz="1400" dirty="0"/>
              <a:t>by</a:t>
            </a:r>
            <a:r>
              <a:rPr sz="1400" spc="-55" dirty="0"/>
              <a:t> </a:t>
            </a:r>
            <a:r>
              <a:rPr sz="1400" dirty="0"/>
              <a:t>independent</a:t>
            </a:r>
            <a:r>
              <a:rPr sz="1400" spc="-60" dirty="0"/>
              <a:t> </a:t>
            </a:r>
            <a:r>
              <a:rPr sz="1400" spc="-10" dirty="0"/>
              <a:t>experts.</a:t>
            </a:r>
            <a:r>
              <a:rPr lang="en-US" sz="1400" spc="-10" dirty="0"/>
              <a:t> </a:t>
            </a:r>
            <a:r>
              <a:rPr lang="en-US" sz="1400" dirty="0"/>
              <a:t>The</a:t>
            </a:r>
            <a:r>
              <a:rPr lang="en-US" sz="1400" spc="-45" dirty="0"/>
              <a:t> </a:t>
            </a:r>
            <a:r>
              <a:rPr lang="en-US" sz="1400" spc="-10" dirty="0"/>
              <a:t>information</a:t>
            </a:r>
            <a:r>
              <a:rPr lang="en-US" sz="1400" spc="-50" dirty="0"/>
              <a:t> </a:t>
            </a:r>
            <a:r>
              <a:rPr lang="en-US" sz="1400" dirty="0"/>
              <a:t>provided</a:t>
            </a:r>
            <a:r>
              <a:rPr lang="en-US" sz="1400" spc="-45" dirty="0"/>
              <a:t> </a:t>
            </a:r>
            <a:r>
              <a:rPr lang="en-US" sz="1400" dirty="0"/>
              <a:t>in</a:t>
            </a:r>
            <a:r>
              <a:rPr lang="en-US" sz="1400" spc="-50" dirty="0"/>
              <a:t> </a:t>
            </a:r>
            <a:r>
              <a:rPr lang="en-US" sz="1400" dirty="0"/>
              <a:t>this</a:t>
            </a:r>
            <a:r>
              <a:rPr lang="en-US" sz="1400" spc="-45" dirty="0"/>
              <a:t> </a:t>
            </a:r>
            <a:r>
              <a:rPr lang="en-US" sz="1400" spc="-10" dirty="0"/>
              <a:t>presentation</a:t>
            </a:r>
            <a:r>
              <a:rPr lang="en-US" sz="1400" spc="-50" dirty="0"/>
              <a:t> </a:t>
            </a:r>
            <a:r>
              <a:rPr lang="en-US" sz="1400" dirty="0"/>
              <a:t>is</a:t>
            </a:r>
            <a:r>
              <a:rPr lang="en-US" sz="1400" spc="-50" dirty="0"/>
              <a:t> </a:t>
            </a:r>
            <a:r>
              <a:rPr lang="en-US" sz="1400" dirty="0"/>
              <a:t>not</a:t>
            </a:r>
            <a:r>
              <a:rPr lang="en-US" sz="1400" spc="-45" dirty="0"/>
              <a:t> </a:t>
            </a:r>
            <a:r>
              <a:rPr lang="en-US" sz="1400" dirty="0"/>
              <a:t>the</a:t>
            </a:r>
            <a:r>
              <a:rPr lang="en-US" sz="1400" spc="-45" dirty="0"/>
              <a:t> </a:t>
            </a:r>
            <a:r>
              <a:rPr lang="en-US" sz="1400" dirty="0"/>
              <a:t>oﬃcial</a:t>
            </a:r>
            <a:r>
              <a:rPr lang="en-US" sz="1400" spc="-45" dirty="0"/>
              <a:t> </a:t>
            </a:r>
            <a:r>
              <a:rPr lang="en-US" sz="1400" dirty="0"/>
              <a:t>position</a:t>
            </a:r>
            <a:r>
              <a:rPr lang="en-US" sz="1400" spc="-50" dirty="0"/>
              <a:t> </a:t>
            </a:r>
            <a:r>
              <a:rPr lang="en-US" sz="1400" spc="-25" dirty="0"/>
              <a:t>or </a:t>
            </a:r>
            <a:r>
              <a:rPr lang="en-US" sz="1400" spc="-10" dirty="0"/>
              <a:t>recommendation</a:t>
            </a:r>
            <a:r>
              <a:rPr lang="en-US" sz="1400" spc="-50" dirty="0"/>
              <a:t> </a:t>
            </a:r>
            <a:r>
              <a:rPr lang="en-US" sz="1400" dirty="0"/>
              <a:t>of</a:t>
            </a:r>
            <a:r>
              <a:rPr lang="en-US" sz="1400" spc="-45" dirty="0"/>
              <a:t> </a:t>
            </a:r>
            <a:r>
              <a:rPr lang="en-US" sz="1400" dirty="0"/>
              <a:t>NCCHC</a:t>
            </a:r>
            <a:r>
              <a:rPr lang="en-US" sz="1400" spc="-45" dirty="0"/>
              <a:t> </a:t>
            </a:r>
            <a:r>
              <a:rPr lang="en-US" sz="1400" dirty="0"/>
              <a:t>but</a:t>
            </a:r>
            <a:r>
              <a:rPr lang="en-US" sz="1400" spc="-50" dirty="0"/>
              <a:t> </a:t>
            </a:r>
            <a:r>
              <a:rPr lang="en-US" sz="1400" dirty="0"/>
              <a:t>rather</a:t>
            </a:r>
            <a:r>
              <a:rPr lang="en-US" sz="1400" spc="-40" dirty="0"/>
              <a:t> </a:t>
            </a:r>
            <a:r>
              <a:rPr lang="en-US" sz="1400" dirty="0"/>
              <a:t>expert</a:t>
            </a:r>
            <a:r>
              <a:rPr lang="en-US" sz="1400" spc="-50" dirty="0"/>
              <a:t> </a:t>
            </a:r>
            <a:r>
              <a:rPr lang="en-US" sz="1400" dirty="0"/>
              <a:t>opinion.</a:t>
            </a:r>
            <a:r>
              <a:rPr lang="en-US" sz="1400" spc="-45" dirty="0"/>
              <a:t> </a:t>
            </a:r>
            <a:r>
              <a:rPr lang="en-US" sz="1400" dirty="0"/>
              <a:t>This</a:t>
            </a:r>
            <a:r>
              <a:rPr lang="en-US" sz="1400" spc="-45" dirty="0"/>
              <a:t> </a:t>
            </a:r>
            <a:r>
              <a:rPr lang="en-US" sz="1400" spc="-10" dirty="0"/>
              <a:t>information </a:t>
            </a:r>
            <a:r>
              <a:rPr lang="en-US" sz="1400" dirty="0"/>
              <a:t>is</a:t>
            </a:r>
            <a:r>
              <a:rPr lang="en-US" sz="1400" spc="-45" dirty="0"/>
              <a:t> </a:t>
            </a:r>
            <a:r>
              <a:rPr lang="en-US" sz="1400" dirty="0"/>
              <a:t>not</a:t>
            </a:r>
            <a:r>
              <a:rPr lang="en-US" sz="1400" spc="-45" dirty="0"/>
              <a:t> </a:t>
            </a:r>
            <a:r>
              <a:rPr lang="en-US" sz="1400" dirty="0"/>
              <a:t>intended</a:t>
            </a:r>
            <a:r>
              <a:rPr lang="en-US" sz="1400" spc="-40" dirty="0"/>
              <a:t> </a:t>
            </a:r>
            <a:r>
              <a:rPr lang="en-US" sz="1400" dirty="0"/>
              <a:t>to</a:t>
            </a:r>
            <a:r>
              <a:rPr lang="en-US" sz="1400" spc="-45" dirty="0"/>
              <a:t> </a:t>
            </a:r>
            <a:r>
              <a:rPr lang="en-US" sz="1400" dirty="0"/>
              <a:t>be</a:t>
            </a:r>
            <a:r>
              <a:rPr lang="en-US" sz="1400" spc="-30" dirty="0"/>
              <a:t> </a:t>
            </a:r>
            <a:r>
              <a:rPr lang="en-US" sz="1400" spc="-10" dirty="0"/>
              <a:t>appropriate</a:t>
            </a:r>
            <a:r>
              <a:rPr lang="en-US" sz="1400" spc="-40" dirty="0"/>
              <a:t> </a:t>
            </a:r>
            <a:r>
              <a:rPr lang="en-US" sz="1400" dirty="0"/>
              <a:t>for</a:t>
            </a:r>
            <a:r>
              <a:rPr lang="en-US" sz="1400" spc="-40" dirty="0"/>
              <a:t> </a:t>
            </a:r>
            <a:r>
              <a:rPr lang="en-US" sz="1400" dirty="0"/>
              <a:t>every</a:t>
            </a:r>
            <a:r>
              <a:rPr lang="en-US" sz="1400" spc="-35" dirty="0"/>
              <a:t> </a:t>
            </a:r>
            <a:r>
              <a:rPr lang="en-US" sz="1400" dirty="0"/>
              <a:t>clinical</a:t>
            </a:r>
            <a:r>
              <a:rPr lang="en-US" sz="1400" spc="-45" dirty="0"/>
              <a:t> </a:t>
            </a:r>
            <a:r>
              <a:rPr lang="en-US" sz="1400" dirty="0"/>
              <a:t>situation,</a:t>
            </a:r>
            <a:r>
              <a:rPr lang="en-US" sz="1400" spc="-40" dirty="0"/>
              <a:t> </a:t>
            </a:r>
            <a:r>
              <a:rPr lang="en-US" sz="1400" dirty="0"/>
              <a:t>nor</a:t>
            </a:r>
            <a:r>
              <a:rPr lang="en-US" sz="1400" spc="-35" dirty="0"/>
              <a:t> </a:t>
            </a:r>
            <a:r>
              <a:rPr lang="en-US" sz="1400" dirty="0"/>
              <a:t>does</a:t>
            </a:r>
            <a:r>
              <a:rPr lang="en-US" sz="1400" spc="-45" dirty="0"/>
              <a:t> </a:t>
            </a:r>
            <a:r>
              <a:rPr lang="en-US" sz="1400" dirty="0"/>
              <a:t>it</a:t>
            </a:r>
            <a:r>
              <a:rPr lang="en-US" sz="1400" spc="-40" dirty="0"/>
              <a:t> </a:t>
            </a:r>
            <a:r>
              <a:rPr lang="en-US" sz="1400" spc="-10" dirty="0"/>
              <a:t>replace </a:t>
            </a:r>
            <a:r>
              <a:rPr lang="en-US" sz="1400" dirty="0"/>
              <a:t>clinical</a:t>
            </a:r>
            <a:r>
              <a:rPr lang="en-US" sz="1400" spc="-45" dirty="0"/>
              <a:t> </a:t>
            </a:r>
            <a:r>
              <a:rPr lang="en-US" sz="1400" spc="-10" dirty="0"/>
              <a:t>judgment.</a:t>
            </a:r>
          </a:p>
          <a:p>
            <a:pPr marL="240029" indent="-227329">
              <a:lnSpc>
                <a:spcPct val="100000"/>
              </a:lnSpc>
              <a:spcBef>
                <a:spcPts val="700"/>
              </a:spcBef>
              <a:buClr>
                <a:schemeClr val="accent1"/>
              </a:buClr>
              <a:buChar char="•"/>
              <a:tabLst>
                <a:tab pos="240029" algn="l"/>
              </a:tabLst>
            </a:pPr>
            <a:r>
              <a:rPr sz="1400" dirty="0"/>
              <a:t>NCCHC</a:t>
            </a:r>
            <a:r>
              <a:rPr sz="1400" spc="-45" dirty="0"/>
              <a:t> </a:t>
            </a:r>
            <a:r>
              <a:rPr sz="1400" dirty="0"/>
              <a:t>does</a:t>
            </a:r>
            <a:r>
              <a:rPr sz="1400" spc="-45" dirty="0"/>
              <a:t> </a:t>
            </a:r>
            <a:r>
              <a:rPr sz="1400" dirty="0"/>
              <a:t>not</a:t>
            </a:r>
            <a:r>
              <a:rPr sz="1400" spc="-45" dirty="0"/>
              <a:t> </a:t>
            </a:r>
            <a:r>
              <a:rPr sz="1400" dirty="0"/>
              <a:t>endorse</a:t>
            </a:r>
            <a:r>
              <a:rPr sz="1400" spc="-40" dirty="0"/>
              <a:t> </a:t>
            </a:r>
            <a:r>
              <a:rPr sz="1400" dirty="0"/>
              <a:t>or</a:t>
            </a:r>
            <a:r>
              <a:rPr sz="1400" spc="-40" dirty="0"/>
              <a:t> </a:t>
            </a:r>
            <a:r>
              <a:rPr sz="1400" dirty="0"/>
              <a:t>recommend</a:t>
            </a:r>
            <a:r>
              <a:rPr sz="1400" spc="-45" dirty="0"/>
              <a:t> </a:t>
            </a:r>
            <a:r>
              <a:rPr sz="1400" dirty="0"/>
              <a:t>any</a:t>
            </a:r>
            <a:r>
              <a:rPr sz="1400" spc="-40" dirty="0"/>
              <a:t> </a:t>
            </a:r>
            <a:r>
              <a:rPr sz="1400" dirty="0"/>
              <a:t>products</a:t>
            </a:r>
            <a:r>
              <a:rPr sz="1400" spc="-45" dirty="0"/>
              <a:t> </a:t>
            </a:r>
            <a:r>
              <a:rPr sz="1400" dirty="0"/>
              <a:t>or</a:t>
            </a:r>
            <a:r>
              <a:rPr sz="1400" spc="-40" dirty="0"/>
              <a:t> </a:t>
            </a:r>
            <a:r>
              <a:rPr sz="1400" dirty="0"/>
              <a:t>services</a:t>
            </a:r>
            <a:r>
              <a:rPr sz="1400" spc="-45" dirty="0"/>
              <a:t> </a:t>
            </a:r>
            <a:r>
              <a:rPr sz="1400" spc="-10" dirty="0"/>
              <a:t>mentioned.</a:t>
            </a:r>
            <a:endParaRPr lang="en-US" sz="1400" spc="-10" dirty="0"/>
          </a:p>
          <a:p>
            <a:pPr marL="298450" indent="-285750">
              <a:lnSpc>
                <a:spcPct val="100000"/>
              </a:lnSpc>
              <a:spcBef>
                <a:spcPts val="7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tabLst>
                <a:tab pos="240029" algn="l"/>
              </a:tabLst>
            </a:pPr>
            <a:r>
              <a:rPr lang="en-US" sz="1400" spc="-10" dirty="0">
                <a:solidFill>
                  <a:srgbClr val="FF0000"/>
                </a:solidFill>
              </a:rPr>
              <a:t>When AI is used in the creation, modification, analysis, or structuring of educational content, its use must be transparently disclosed. Disclosure must include:</a:t>
            </a:r>
          </a:p>
          <a:p>
            <a:pPr marL="740882" lvl="1" indent="-285750">
              <a:spcBef>
                <a:spcPts val="7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tabLst>
                <a:tab pos="240029" algn="l"/>
              </a:tabLst>
            </a:pPr>
            <a:r>
              <a:rPr lang="en-US" sz="1400" spc="-10" dirty="0">
                <a:solidFill>
                  <a:srgbClr val="FF0000"/>
                </a:solidFill>
              </a:rPr>
              <a:t>Name, version, and provider of the AI tool </a:t>
            </a:r>
          </a:p>
          <a:p>
            <a:pPr marL="740882" lvl="1" indent="-285750">
              <a:spcBef>
                <a:spcPts val="7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tabLst>
                <a:tab pos="240029" algn="l"/>
              </a:tabLst>
            </a:pPr>
            <a:r>
              <a:rPr lang="en-US" sz="1400" spc="-10" dirty="0">
                <a:solidFill>
                  <a:srgbClr val="FF0000"/>
                </a:solidFill>
              </a:rPr>
              <a:t>Date of use </a:t>
            </a:r>
          </a:p>
          <a:p>
            <a:pPr marL="740882" lvl="1" indent="-285750">
              <a:spcBef>
                <a:spcPts val="7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tabLst>
                <a:tab pos="240029" algn="l"/>
              </a:tabLst>
            </a:pPr>
            <a:r>
              <a:rPr lang="en-US" sz="1400" spc="-10" dirty="0">
                <a:solidFill>
                  <a:srgbClr val="FF0000"/>
                </a:solidFill>
              </a:rPr>
              <a:t>Description of how AI was used (e.g., drafting, summarization, assessment development) </a:t>
            </a:r>
          </a:p>
          <a:p>
            <a:pPr marL="740882" lvl="1" indent="-285750">
              <a:spcBef>
                <a:spcPts val="7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tabLst>
                <a:tab pos="240029" algn="l"/>
              </a:tabLst>
            </a:pPr>
            <a:r>
              <a:rPr lang="en-US" sz="1400" spc="-10">
                <a:solidFill>
                  <a:srgbClr val="FF0000"/>
                </a:solidFill>
              </a:rPr>
              <a:t>Statement </a:t>
            </a:r>
            <a:r>
              <a:rPr lang="en-US" sz="1400" spc="-10" dirty="0">
                <a:solidFill>
                  <a:srgbClr val="FF0000"/>
                </a:solidFill>
              </a:rPr>
              <a:t>confirming human review and validation, including responsible reviewer(s) </a:t>
            </a:r>
          </a:p>
          <a:p>
            <a:pPr marL="740882" lvl="1" indent="-285750">
              <a:spcBef>
                <a:spcPts val="7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tabLst>
                <a:tab pos="240029" algn="l"/>
              </a:tabLst>
            </a:pPr>
            <a:r>
              <a:rPr lang="en-US" sz="1400" spc="-10" dirty="0">
                <a:solidFill>
                  <a:srgbClr val="FF0000"/>
                </a:solidFill>
              </a:rPr>
              <a:t>Whether prompts, outputs, or data were stored externally or processed through third-party systems </a:t>
            </a:r>
          </a:p>
          <a:p>
            <a:pPr marL="12700">
              <a:lnSpc>
                <a:spcPct val="100000"/>
              </a:lnSpc>
              <a:spcBef>
                <a:spcPts val="700"/>
              </a:spcBef>
              <a:buClr>
                <a:schemeClr val="accent1"/>
              </a:buClr>
              <a:tabLst>
                <a:tab pos="240029" algn="l"/>
              </a:tabLst>
            </a:pPr>
            <a:endParaRPr sz="1800" spc="-10" dirty="0"/>
          </a:p>
        </p:txBody>
      </p:sp>
      <p:sp>
        <p:nvSpPr>
          <p:cNvPr id="21" name="object 21"/>
          <p:cNvSpPr txBox="1">
            <a:spLocks noGrp="1"/>
          </p:cNvSpPr>
          <p:nvPr>
            <p:ph type="title"/>
          </p:nvPr>
        </p:nvSpPr>
        <p:spPr>
          <a:xfrm>
            <a:off x="1524000" y="1065759"/>
            <a:ext cx="914400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dirty="0"/>
              <a:t>Disclosure</a:t>
            </a:r>
            <a:r>
              <a:rPr spc="-105" dirty="0"/>
              <a:t> </a:t>
            </a:r>
            <a:r>
              <a:rPr dirty="0"/>
              <a:t>and</a:t>
            </a:r>
            <a:r>
              <a:rPr spc="-110" dirty="0"/>
              <a:t> </a:t>
            </a:r>
            <a:r>
              <a:rPr spc="-10" dirty="0"/>
              <a:t>Disclaimer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222595C6-44F5-EC0B-3649-0002817CA9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2A75FDBB-9E3B-A3AF-AD54-5C97002F335F}"/>
              </a:ext>
            </a:extLst>
          </p:cNvPr>
          <p:cNvSpPr/>
          <p:nvPr/>
        </p:nvSpPr>
        <p:spPr>
          <a:xfrm>
            <a:off x="0" y="710831"/>
            <a:ext cx="12192000" cy="438784"/>
          </a:xfrm>
          <a:custGeom>
            <a:avLst/>
            <a:gdLst/>
            <a:ahLst/>
            <a:cxnLst/>
            <a:rect l="l" t="t" r="r" b="b"/>
            <a:pathLst>
              <a:path w="12192000" h="438784">
                <a:moveTo>
                  <a:pt x="0" y="438188"/>
                </a:moveTo>
                <a:lnTo>
                  <a:pt x="12191695" y="438188"/>
                </a:lnTo>
                <a:lnTo>
                  <a:pt x="12191695" y="0"/>
                </a:lnTo>
                <a:lnTo>
                  <a:pt x="0" y="0"/>
                </a:lnTo>
                <a:lnTo>
                  <a:pt x="0" y="438188"/>
                </a:lnTo>
                <a:close/>
              </a:path>
            </a:pathLst>
          </a:custGeom>
          <a:solidFill>
            <a:srgbClr val="024E7B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>
            <a:extLst>
              <a:ext uri="{FF2B5EF4-FFF2-40B4-BE49-F238E27FC236}">
                <a16:creationId xmlns:a16="http://schemas.microsoft.com/office/drawing/2014/main" id="{9BF2C109-4F49-7FD8-3CCB-711F76544953}"/>
              </a:ext>
            </a:extLst>
          </p:cNvPr>
          <p:cNvGrpSpPr/>
          <p:nvPr/>
        </p:nvGrpSpPr>
        <p:grpSpPr>
          <a:xfrm>
            <a:off x="0" y="0"/>
            <a:ext cx="12192000" cy="1434465"/>
            <a:chOff x="0" y="0"/>
            <a:chExt cx="12192000" cy="1434465"/>
          </a:xfrm>
        </p:grpSpPr>
        <p:sp>
          <p:nvSpPr>
            <p:cNvPr id="4" name="object 4">
              <a:extLst>
                <a:ext uri="{FF2B5EF4-FFF2-40B4-BE49-F238E27FC236}">
                  <a16:creationId xmlns:a16="http://schemas.microsoft.com/office/drawing/2014/main" id="{B3E0A240-DF6C-B866-E43A-F907FC8475DC}"/>
                </a:ext>
              </a:extLst>
            </p:cNvPr>
            <p:cNvSpPr/>
            <p:nvPr/>
          </p:nvSpPr>
          <p:spPr>
            <a:xfrm>
              <a:off x="0" y="0"/>
              <a:ext cx="12192000" cy="574675"/>
            </a:xfrm>
            <a:custGeom>
              <a:avLst/>
              <a:gdLst/>
              <a:ahLst/>
              <a:cxnLst/>
              <a:rect l="l" t="t" r="r" b="b"/>
              <a:pathLst>
                <a:path w="12192000" h="574675">
                  <a:moveTo>
                    <a:pt x="0" y="574421"/>
                  </a:moveTo>
                  <a:lnTo>
                    <a:pt x="12191695" y="574421"/>
                  </a:lnTo>
                  <a:lnTo>
                    <a:pt x="12191695" y="0"/>
                  </a:lnTo>
                  <a:lnTo>
                    <a:pt x="0" y="0"/>
                  </a:lnTo>
                  <a:lnTo>
                    <a:pt x="0" y="574421"/>
                  </a:lnTo>
                  <a:close/>
                </a:path>
              </a:pathLst>
            </a:custGeom>
            <a:solidFill>
              <a:srgbClr val="024E7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>
              <a:extLst>
                <a:ext uri="{FF2B5EF4-FFF2-40B4-BE49-F238E27FC236}">
                  <a16:creationId xmlns:a16="http://schemas.microsoft.com/office/drawing/2014/main" id="{2D73D4A0-B25B-92C1-6F83-D6E129642A57}"/>
                </a:ext>
              </a:extLst>
            </p:cNvPr>
            <p:cNvSpPr/>
            <p:nvPr/>
          </p:nvSpPr>
          <p:spPr>
            <a:xfrm>
              <a:off x="4089" y="574420"/>
              <a:ext cx="12188190" cy="65405"/>
            </a:xfrm>
            <a:custGeom>
              <a:avLst/>
              <a:gdLst/>
              <a:ahLst/>
              <a:cxnLst/>
              <a:rect l="l" t="t" r="r" b="b"/>
              <a:pathLst>
                <a:path w="12188190" h="65404">
                  <a:moveTo>
                    <a:pt x="0" y="64820"/>
                  </a:moveTo>
                  <a:lnTo>
                    <a:pt x="12187605" y="64820"/>
                  </a:lnTo>
                  <a:lnTo>
                    <a:pt x="12187605" y="0"/>
                  </a:lnTo>
                  <a:lnTo>
                    <a:pt x="0" y="0"/>
                  </a:lnTo>
                  <a:lnTo>
                    <a:pt x="0" y="64820"/>
                  </a:lnTo>
                  <a:close/>
                </a:path>
              </a:pathLst>
            </a:custGeom>
            <a:solidFill>
              <a:srgbClr val="F4973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>
              <a:extLst>
                <a:ext uri="{FF2B5EF4-FFF2-40B4-BE49-F238E27FC236}">
                  <a16:creationId xmlns:a16="http://schemas.microsoft.com/office/drawing/2014/main" id="{60A8977B-59F9-5C65-DA7D-FA68CE916172}"/>
                </a:ext>
              </a:extLst>
            </p:cNvPr>
            <p:cNvSpPr/>
            <p:nvPr/>
          </p:nvSpPr>
          <p:spPr>
            <a:xfrm>
              <a:off x="4089" y="639241"/>
              <a:ext cx="12188190" cy="71755"/>
            </a:xfrm>
            <a:custGeom>
              <a:avLst/>
              <a:gdLst/>
              <a:ahLst/>
              <a:cxnLst/>
              <a:rect l="l" t="t" r="r" b="b"/>
              <a:pathLst>
                <a:path w="12188190" h="71754">
                  <a:moveTo>
                    <a:pt x="12187605" y="0"/>
                  </a:moveTo>
                  <a:lnTo>
                    <a:pt x="0" y="0"/>
                  </a:lnTo>
                  <a:lnTo>
                    <a:pt x="0" y="71589"/>
                  </a:lnTo>
                  <a:lnTo>
                    <a:pt x="12187605" y="71589"/>
                  </a:lnTo>
                  <a:lnTo>
                    <a:pt x="12187605" y="0"/>
                  </a:lnTo>
                  <a:close/>
                </a:path>
              </a:pathLst>
            </a:custGeom>
            <a:solidFill>
              <a:srgbClr val="1796B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>
              <a:extLst>
                <a:ext uri="{FF2B5EF4-FFF2-40B4-BE49-F238E27FC236}">
                  <a16:creationId xmlns:a16="http://schemas.microsoft.com/office/drawing/2014/main" id="{DFC18DDC-B4D1-4AB8-6171-F2F5325563D0}"/>
                </a:ext>
              </a:extLst>
            </p:cNvPr>
            <p:cNvSpPr/>
            <p:nvPr/>
          </p:nvSpPr>
          <p:spPr>
            <a:xfrm>
              <a:off x="0" y="423045"/>
              <a:ext cx="12192000" cy="1011555"/>
            </a:xfrm>
            <a:custGeom>
              <a:avLst/>
              <a:gdLst/>
              <a:ahLst/>
              <a:cxnLst/>
              <a:rect l="l" t="t" r="r" b="b"/>
              <a:pathLst>
                <a:path w="12192000" h="1011555">
                  <a:moveTo>
                    <a:pt x="12191695" y="0"/>
                  </a:moveTo>
                  <a:lnTo>
                    <a:pt x="12187213" y="43638"/>
                  </a:lnTo>
                  <a:lnTo>
                    <a:pt x="12142815" y="174867"/>
                  </a:lnTo>
                  <a:lnTo>
                    <a:pt x="12021242" y="304876"/>
                  </a:lnTo>
                  <a:lnTo>
                    <a:pt x="11783571" y="361083"/>
                  </a:lnTo>
                  <a:lnTo>
                    <a:pt x="369434" y="373618"/>
                  </a:lnTo>
                  <a:lnTo>
                    <a:pt x="315129" y="379687"/>
                  </a:lnTo>
                  <a:lnTo>
                    <a:pt x="193400" y="418296"/>
                  </a:lnTo>
                  <a:lnTo>
                    <a:pt x="66026" y="520047"/>
                  </a:lnTo>
                  <a:lnTo>
                    <a:pt x="0" y="701227"/>
                  </a:lnTo>
                  <a:lnTo>
                    <a:pt x="0" y="1010929"/>
                  </a:lnTo>
                  <a:lnTo>
                    <a:pt x="12191695" y="1010929"/>
                  </a:lnTo>
                  <a:lnTo>
                    <a:pt x="1219169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8" name="object 8">
            <a:extLst>
              <a:ext uri="{FF2B5EF4-FFF2-40B4-BE49-F238E27FC236}">
                <a16:creationId xmlns:a16="http://schemas.microsoft.com/office/drawing/2014/main" id="{5034275D-7DCD-460B-749E-F467F8AD0A3B}"/>
              </a:ext>
            </a:extLst>
          </p:cNvPr>
          <p:cNvGrpSpPr/>
          <p:nvPr/>
        </p:nvGrpSpPr>
        <p:grpSpPr>
          <a:xfrm>
            <a:off x="9771213" y="6220872"/>
            <a:ext cx="2026920" cy="416559"/>
            <a:chOff x="9771213" y="6220872"/>
            <a:chExt cx="2026920" cy="416559"/>
          </a:xfrm>
        </p:grpSpPr>
        <p:pic>
          <p:nvPicPr>
            <p:cNvPr id="9" name="object 9">
              <a:extLst>
                <a:ext uri="{FF2B5EF4-FFF2-40B4-BE49-F238E27FC236}">
                  <a16:creationId xmlns:a16="http://schemas.microsoft.com/office/drawing/2014/main" id="{075E7076-58DB-9A9D-B9B0-52D87E050A70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221284" y="6308181"/>
              <a:ext cx="1576500" cy="227854"/>
            </a:xfrm>
            <a:prstGeom prst="rect">
              <a:avLst/>
            </a:prstGeom>
          </p:spPr>
        </p:pic>
        <p:pic>
          <p:nvPicPr>
            <p:cNvPr id="10" name="object 10">
              <a:extLst>
                <a:ext uri="{FF2B5EF4-FFF2-40B4-BE49-F238E27FC236}">
                  <a16:creationId xmlns:a16="http://schemas.microsoft.com/office/drawing/2014/main" id="{9A700E8E-C7A5-80C3-17F4-9F56CE543A7A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771213" y="6220872"/>
              <a:ext cx="416377" cy="416377"/>
            </a:xfrm>
            <a:prstGeom prst="rect">
              <a:avLst/>
            </a:prstGeom>
          </p:spPr>
        </p:pic>
        <p:sp>
          <p:nvSpPr>
            <p:cNvPr id="11" name="object 11">
              <a:extLst>
                <a:ext uri="{FF2B5EF4-FFF2-40B4-BE49-F238E27FC236}">
                  <a16:creationId xmlns:a16="http://schemas.microsoft.com/office/drawing/2014/main" id="{8F79AF0B-2A28-F4FC-A15D-9C88E2E6A497}"/>
                </a:ext>
              </a:extLst>
            </p:cNvPr>
            <p:cNvSpPr/>
            <p:nvPr/>
          </p:nvSpPr>
          <p:spPr>
            <a:xfrm>
              <a:off x="9784669" y="6234640"/>
              <a:ext cx="375920" cy="375920"/>
            </a:xfrm>
            <a:custGeom>
              <a:avLst/>
              <a:gdLst/>
              <a:ahLst/>
              <a:cxnLst/>
              <a:rect l="l" t="t" r="r" b="b"/>
              <a:pathLst>
                <a:path w="375920" h="375920">
                  <a:moveTo>
                    <a:pt x="187820" y="0"/>
                  </a:moveTo>
                  <a:lnTo>
                    <a:pt x="137950" y="6719"/>
                  </a:lnTo>
                  <a:lnTo>
                    <a:pt x="93101" y="25675"/>
                  </a:lnTo>
                  <a:lnTo>
                    <a:pt x="55076" y="55064"/>
                  </a:lnTo>
                  <a:lnTo>
                    <a:pt x="25681" y="93082"/>
                  </a:lnTo>
                  <a:lnTo>
                    <a:pt x="6721" y="137927"/>
                  </a:lnTo>
                  <a:lnTo>
                    <a:pt x="0" y="187794"/>
                  </a:lnTo>
                  <a:lnTo>
                    <a:pt x="6721" y="237664"/>
                  </a:lnTo>
                  <a:lnTo>
                    <a:pt x="25681" y="282513"/>
                  </a:lnTo>
                  <a:lnTo>
                    <a:pt x="55076" y="320538"/>
                  </a:lnTo>
                  <a:lnTo>
                    <a:pt x="93101" y="349933"/>
                  </a:lnTo>
                  <a:lnTo>
                    <a:pt x="137950" y="368893"/>
                  </a:lnTo>
                  <a:lnTo>
                    <a:pt x="187820" y="375615"/>
                  </a:lnTo>
                  <a:lnTo>
                    <a:pt x="237689" y="368893"/>
                  </a:lnTo>
                  <a:lnTo>
                    <a:pt x="247025" y="364947"/>
                  </a:lnTo>
                  <a:lnTo>
                    <a:pt x="187820" y="364947"/>
                  </a:lnTo>
                  <a:lnTo>
                    <a:pt x="140779" y="358608"/>
                  </a:lnTo>
                  <a:lnTo>
                    <a:pt x="98478" y="340727"/>
                  </a:lnTo>
                  <a:lnTo>
                    <a:pt x="62617" y="313004"/>
                  </a:lnTo>
                  <a:lnTo>
                    <a:pt x="34897" y="277140"/>
                  </a:lnTo>
                  <a:lnTo>
                    <a:pt x="17018" y="234836"/>
                  </a:lnTo>
                  <a:lnTo>
                    <a:pt x="10680" y="187794"/>
                  </a:lnTo>
                  <a:lnTo>
                    <a:pt x="17018" y="140758"/>
                  </a:lnTo>
                  <a:lnTo>
                    <a:pt x="34897" y="98458"/>
                  </a:lnTo>
                  <a:lnTo>
                    <a:pt x="62617" y="62596"/>
                  </a:lnTo>
                  <a:lnTo>
                    <a:pt x="98478" y="34874"/>
                  </a:lnTo>
                  <a:lnTo>
                    <a:pt x="140779" y="16993"/>
                  </a:lnTo>
                  <a:lnTo>
                    <a:pt x="187820" y="10655"/>
                  </a:lnTo>
                  <a:lnTo>
                    <a:pt x="247002" y="10655"/>
                  </a:lnTo>
                  <a:lnTo>
                    <a:pt x="237689" y="6719"/>
                  </a:lnTo>
                  <a:lnTo>
                    <a:pt x="187820" y="0"/>
                  </a:lnTo>
                  <a:close/>
                </a:path>
                <a:path w="375920" h="375920">
                  <a:moveTo>
                    <a:pt x="247002" y="10655"/>
                  </a:moveTo>
                  <a:lnTo>
                    <a:pt x="187820" y="10655"/>
                  </a:lnTo>
                  <a:lnTo>
                    <a:pt x="234861" y="16993"/>
                  </a:lnTo>
                  <a:lnTo>
                    <a:pt x="277162" y="34874"/>
                  </a:lnTo>
                  <a:lnTo>
                    <a:pt x="313023" y="62596"/>
                  </a:lnTo>
                  <a:lnTo>
                    <a:pt x="340743" y="98458"/>
                  </a:lnTo>
                  <a:lnTo>
                    <a:pt x="358622" y="140758"/>
                  </a:lnTo>
                  <a:lnTo>
                    <a:pt x="364959" y="187794"/>
                  </a:lnTo>
                  <a:lnTo>
                    <a:pt x="358622" y="234836"/>
                  </a:lnTo>
                  <a:lnTo>
                    <a:pt x="340743" y="277140"/>
                  </a:lnTo>
                  <a:lnTo>
                    <a:pt x="313023" y="313004"/>
                  </a:lnTo>
                  <a:lnTo>
                    <a:pt x="277162" y="340727"/>
                  </a:lnTo>
                  <a:lnTo>
                    <a:pt x="234861" y="358608"/>
                  </a:lnTo>
                  <a:lnTo>
                    <a:pt x="187820" y="364947"/>
                  </a:lnTo>
                  <a:lnTo>
                    <a:pt x="247025" y="364947"/>
                  </a:lnTo>
                  <a:lnTo>
                    <a:pt x="282539" y="349933"/>
                  </a:lnTo>
                  <a:lnTo>
                    <a:pt x="320563" y="320538"/>
                  </a:lnTo>
                  <a:lnTo>
                    <a:pt x="349958" y="282513"/>
                  </a:lnTo>
                  <a:lnTo>
                    <a:pt x="368919" y="237664"/>
                  </a:lnTo>
                  <a:lnTo>
                    <a:pt x="375640" y="187794"/>
                  </a:lnTo>
                  <a:lnTo>
                    <a:pt x="368919" y="137927"/>
                  </a:lnTo>
                  <a:lnTo>
                    <a:pt x="349958" y="93082"/>
                  </a:lnTo>
                  <a:lnTo>
                    <a:pt x="320563" y="55064"/>
                  </a:lnTo>
                  <a:lnTo>
                    <a:pt x="282539" y="25675"/>
                  </a:lnTo>
                  <a:lnTo>
                    <a:pt x="247002" y="1065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2">
              <a:extLst>
                <a:ext uri="{FF2B5EF4-FFF2-40B4-BE49-F238E27FC236}">
                  <a16:creationId xmlns:a16="http://schemas.microsoft.com/office/drawing/2014/main" id="{88592FDA-5AF0-AC20-0678-96ED3B1BA8D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852916" y="6235219"/>
              <a:ext cx="225333" cy="384536"/>
            </a:xfrm>
            <a:prstGeom prst="rect">
              <a:avLst/>
            </a:prstGeom>
          </p:spPr>
        </p:pic>
        <p:pic>
          <p:nvPicPr>
            <p:cNvPr id="13" name="object 13">
              <a:extLst>
                <a:ext uri="{FF2B5EF4-FFF2-40B4-BE49-F238E27FC236}">
                  <a16:creationId xmlns:a16="http://schemas.microsoft.com/office/drawing/2014/main" id="{52BD43EB-CBFE-1710-C2C2-7ABC1968C1F5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9919037" y="6448374"/>
              <a:ext cx="78917" cy="87718"/>
            </a:xfrm>
            <a:prstGeom prst="rect">
              <a:avLst/>
            </a:prstGeom>
          </p:spPr>
        </p:pic>
        <p:pic>
          <p:nvPicPr>
            <p:cNvPr id="14" name="object 14">
              <a:extLst>
                <a:ext uri="{FF2B5EF4-FFF2-40B4-BE49-F238E27FC236}">
                  <a16:creationId xmlns:a16="http://schemas.microsoft.com/office/drawing/2014/main" id="{3C5FFD3E-9EF9-B247-EC66-46EBB833E679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9954226" y="6272518"/>
              <a:ext cx="69242" cy="154660"/>
            </a:xfrm>
            <a:prstGeom prst="rect">
              <a:avLst/>
            </a:prstGeom>
          </p:spPr>
        </p:pic>
        <p:sp>
          <p:nvSpPr>
            <p:cNvPr id="15" name="object 15">
              <a:extLst>
                <a:ext uri="{FF2B5EF4-FFF2-40B4-BE49-F238E27FC236}">
                  <a16:creationId xmlns:a16="http://schemas.microsoft.com/office/drawing/2014/main" id="{D3FDD4D3-AF35-9175-7F24-11EAFDEA382D}"/>
                </a:ext>
              </a:extLst>
            </p:cNvPr>
            <p:cNvSpPr/>
            <p:nvPr/>
          </p:nvSpPr>
          <p:spPr>
            <a:xfrm>
              <a:off x="9930964" y="6245913"/>
              <a:ext cx="81280" cy="353060"/>
            </a:xfrm>
            <a:custGeom>
              <a:avLst/>
              <a:gdLst/>
              <a:ahLst/>
              <a:cxnLst/>
              <a:rect l="l" t="t" r="r" b="b"/>
              <a:pathLst>
                <a:path w="81279" h="353059">
                  <a:moveTo>
                    <a:pt x="60553" y="0"/>
                  </a:moveTo>
                  <a:lnTo>
                    <a:pt x="0" y="350443"/>
                  </a:lnTo>
                  <a:lnTo>
                    <a:pt x="13385" y="352907"/>
                  </a:lnTo>
                  <a:lnTo>
                    <a:pt x="81076" y="3771"/>
                  </a:lnTo>
                  <a:lnTo>
                    <a:pt x="60553" y="0"/>
                  </a:lnTo>
                  <a:close/>
                </a:path>
              </a:pathLst>
            </a:custGeom>
            <a:solidFill>
              <a:srgbClr val="1218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>
              <a:extLst>
                <a:ext uri="{FF2B5EF4-FFF2-40B4-BE49-F238E27FC236}">
                  <a16:creationId xmlns:a16="http://schemas.microsoft.com/office/drawing/2014/main" id="{8F06BB0F-FF62-F297-56B9-2372D69581DC}"/>
                </a:ext>
              </a:extLst>
            </p:cNvPr>
            <p:cNvSpPr/>
            <p:nvPr/>
          </p:nvSpPr>
          <p:spPr>
            <a:xfrm>
              <a:off x="9861550" y="6249746"/>
              <a:ext cx="196215" cy="320675"/>
            </a:xfrm>
            <a:custGeom>
              <a:avLst/>
              <a:gdLst/>
              <a:ahLst/>
              <a:cxnLst/>
              <a:rect l="l" t="t" r="r" b="b"/>
              <a:pathLst>
                <a:path w="196215" h="320675">
                  <a:moveTo>
                    <a:pt x="134277" y="267716"/>
                  </a:moveTo>
                  <a:lnTo>
                    <a:pt x="134112" y="266839"/>
                  </a:lnTo>
                  <a:lnTo>
                    <a:pt x="129870" y="261442"/>
                  </a:lnTo>
                  <a:lnTo>
                    <a:pt x="134277" y="267716"/>
                  </a:lnTo>
                  <a:close/>
                </a:path>
                <a:path w="196215" h="320675">
                  <a:moveTo>
                    <a:pt x="140500" y="290182"/>
                  </a:moveTo>
                  <a:lnTo>
                    <a:pt x="139839" y="277545"/>
                  </a:lnTo>
                  <a:lnTo>
                    <a:pt x="139738" y="275488"/>
                  </a:lnTo>
                  <a:lnTo>
                    <a:pt x="134277" y="267716"/>
                  </a:lnTo>
                  <a:lnTo>
                    <a:pt x="90449" y="288988"/>
                  </a:lnTo>
                  <a:lnTo>
                    <a:pt x="50431" y="300329"/>
                  </a:lnTo>
                  <a:lnTo>
                    <a:pt x="1778" y="312483"/>
                  </a:lnTo>
                  <a:lnTo>
                    <a:pt x="76" y="319951"/>
                  </a:lnTo>
                  <a:lnTo>
                    <a:pt x="0" y="320294"/>
                  </a:lnTo>
                  <a:lnTo>
                    <a:pt x="21107" y="320294"/>
                  </a:lnTo>
                  <a:lnTo>
                    <a:pt x="84582" y="318363"/>
                  </a:lnTo>
                  <a:lnTo>
                    <a:pt x="124853" y="312191"/>
                  </a:lnTo>
                  <a:lnTo>
                    <a:pt x="136563" y="302298"/>
                  </a:lnTo>
                  <a:lnTo>
                    <a:pt x="140500" y="290182"/>
                  </a:lnTo>
                  <a:close/>
                </a:path>
                <a:path w="196215" h="320675">
                  <a:moveTo>
                    <a:pt x="165557" y="161480"/>
                  </a:moveTo>
                  <a:lnTo>
                    <a:pt x="162001" y="143611"/>
                  </a:lnTo>
                  <a:lnTo>
                    <a:pt x="157924" y="156298"/>
                  </a:lnTo>
                  <a:lnTo>
                    <a:pt x="149720" y="163880"/>
                  </a:lnTo>
                  <a:lnTo>
                    <a:pt x="140614" y="167919"/>
                  </a:lnTo>
                  <a:lnTo>
                    <a:pt x="133883" y="169926"/>
                  </a:lnTo>
                  <a:lnTo>
                    <a:pt x="114300" y="176745"/>
                  </a:lnTo>
                  <a:lnTo>
                    <a:pt x="69621" y="196342"/>
                  </a:lnTo>
                  <a:lnTo>
                    <a:pt x="58572" y="245211"/>
                  </a:lnTo>
                  <a:lnTo>
                    <a:pt x="60680" y="240372"/>
                  </a:lnTo>
                  <a:lnTo>
                    <a:pt x="65646" y="235432"/>
                  </a:lnTo>
                  <a:lnTo>
                    <a:pt x="75565" y="230111"/>
                  </a:lnTo>
                  <a:lnTo>
                    <a:pt x="92519" y="224167"/>
                  </a:lnTo>
                  <a:lnTo>
                    <a:pt x="111620" y="218224"/>
                  </a:lnTo>
                  <a:lnTo>
                    <a:pt x="126580" y="212826"/>
                  </a:lnTo>
                  <a:lnTo>
                    <a:pt x="137502" y="207543"/>
                  </a:lnTo>
                  <a:lnTo>
                    <a:pt x="144500" y="201942"/>
                  </a:lnTo>
                  <a:lnTo>
                    <a:pt x="158457" y="185178"/>
                  </a:lnTo>
                  <a:lnTo>
                    <a:pt x="164922" y="173507"/>
                  </a:lnTo>
                  <a:lnTo>
                    <a:pt x="165557" y="161480"/>
                  </a:lnTo>
                  <a:close/>
                </a:path>
                <a:path w="196215" h="320675">
                  <a:moveTo>
                    <a:pt x="195719" y="30683"/>
                  </a:moveTo>
                  <a:lnTo>
                    <a:pt x="159727" y="952"/>
                  </a:lnTo>
                  <a:lnTo>
                    <a:pt x="146862" y="0"/>
                  </a:lnTo>
                  <a:lnTo>
                    <a:pt x="138582" y="1981"/>
                  </a:lnTo>
                  <a:lnTo>
                    <a:pt x="131330" y="8953"/>
                  </a:lnTo>
                  <a:lnTo>
                    <a:pt x="121488" y="22987"/>
                  </a:lnTo>
                  <a:lnTo>
                    <a:pt x="135585" y="18440"/>
                  </a:lnTo>
                  <a:lnTo>
                    <a:pt x="145529" y="18262"/>
                  </a:lnTo>
                  <a:lnTo>
                    <a:pt x="156057" y="23660"/>
                  </a:lnTo>
                  <a:lnTo>
                    <a:pt x="171869" y="35839"/>
                  </a:lnTo>
                  <a:lnTo>
                    <a:pt x="190042" y="35585"/>
                  </a:lnTo>
                  <a:lnTo>
                    <a:pt x="195719" y="30683"/>
                  </a:lnTo>
                  <a:close/>
                </a:path>
              </a:pathLst>
            </a:custGeom>
            <a:solidFill>
              <a:srgbClr val="B7C1C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" name="object 17">
              <a:extLst>
                <a:ext uri="{FF2B5EF4-FFF2-40B4-BE49-F238E27FC236}">
                  <a16:creationId xmlns:a16="http://schemas.microsoft.com/office/drawing/2014/main" id="{DCA682D5-8747-7B3E-BC07-B41B1132C926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9809594" y="6368249"/>
              <a:ext cx="337997" cy="99187"/>
            </a:xfrm>
            <a:prstGeom prst="rect">
              <a:avLst/>
            </a:prstGeom>
          </p:spPr>
        </p:pic>
        <p:sp>
          <p:nvSpPr>
            <p:cNvPr id="18" name="object 18">
              <a:extLst>
                <a:ext uri="{FF2B5EF4-FFF2-40B4-BE49-F238E27FC236}">
                  <a16:creationId xmlns:a16="http://schemas.microsoft.com/office/drawing/2014/main" id="{0BF3BDE9-BAAE-9FEC-DE22-FB0830EFF972}"/>
                </a:ext>
              </a:extLst>
            </p:cNvPr>
            <p:cNvSpPr/>
            <p:nvPr/>
          </p:nvSpPr>
          <p:spPr>
            <a:xfrm>
              <a:off x="9819437" y="6378143"/>
              <a:ext cx="309880" cy="71120"/>
            </a:xfrm>
            <a:custGeom>
              <a:avLst/>
              <a:gdLst/>
              <a:ahLst/>
              <a:cxnLst/>
              <a:rect l="l" t="t" r="r" b="b"/>
              <a:pathLst>
                <a:path w="309879" h="71120">
                  <a:moveTo>
                    <a:pt x="56756" y="1117"/>
                  </a:moveTo>
                  <a:lnTo>
                    <a:pt x="42519" y="1117"/>
                  </a:lnTo>
                  <a:lnTo>
                    <a:pt x="42583" y="28689"/>
                  </a:lnTo>
                  <a:lnTo>
                    <a:pt x="42786" y="35902"/>
                  </a:lnTo>
                  <a:lnTo>
                    <a:pt x="43192" y="42900"/>
                  </a:lnTo>
                  <a:lnTo>
                    <a:pt x="43840" y="49745"/>
                  </a:lnTo>
                  <a:lnTo>
                    <a:pt x="43522" y="49745"/>
                  </a:lnTo>
                  <a:lnTo>
                    <a:pt x="18110" y="1117"/>
                  </a:lnTo>
                  <a:lnTo>
                    <a:pt x="0" y="1117"/>
                  </a:lnTo>
                  <a:lnTo>
                    <a:pt x="0" y="69672"/>
                  </a:lnTo>
                  <a:lnTo>
                    <a:pt x="14236" y="69672"/>
                  </a:lnTo>
                  <a:lnTo>
                    <a:pt x="14236" y="49022"/>
                  </a:lnTo>
                  <a:lnTo>
                    <a:pt x="14084" y="33274"/>
                  </a:lnTo>
                  <a:lnTo>
                    <a:pt x="13627" y="19126"/>
                  </a:lnTo>
                  <a:lnTo>
                    <a:pt x="13931" y="19024"/>
                  </a:lnTo>
                  <a:lnTo>
                    <a:pt x="16637" y="25171"/>
                  </a:lnTo>
                  <a:lnTo>
                    <a:pt x="19621" y="31394"/>
                  </a:lnTo>
                  <a:lnTo>
                    <a:pt x="22733" y="37490"/>
                  </a:lnTo>
                  <a:lnTo>
                    <a:pt x="40487" y="69672"/>
                  </a:lnTo>
                  <a:lnTo>
                    <a:pt x="56756" y="69672"/>
                  </a:lnTo>
                  <a:lnTo>
                    <a:pt x="56756" y="1117"/>
                  </a:lnTo>
                  <a:close/>
                </a:path>
                <a:path w="309879" h="71120">
                  <a:moveTo>
                    <a:pt x="121335" y="3060"/>
                  </a:moveTo>
                  <a:lnTo>
                    <a:pt x="118579" y="1638"/>
                  </a:lnTo>
                  <a:lnTo>
                    <a:pt x="112496" y="0"/>
                  </a:lnTo>
                  <a:lnTo>
                    <a:pt x="104457" y="0"/>
                  </a:lnTo>
                  <a:lnTo>
                    <a:pt x="89839" y="2400"/>
                  </a:lnTo>
                  <a:lnTo>
                    <a:pt x="77952" y="9436"/>
                  </a:lnTo>
                  <a:lnTo>
                    <a:pt x="69951" y="20866"/>
                  </a:lnTo>
                  <a:lnTo>
                    <a:pt x="67030" y="36410"/>
                  </a:lnTo>
                  <a:lnTo>
                    <a:pt x="69303" y="50012"/>
                  </a:lnTo>
                  <a:lnTo>
                    <a:pt x="76085" y="60871"/>
                  </a:lnTo>
                  <a:lnTo>
                    <a:pt x="87312" y="68084"/>
                  </a:lnTo>
                  <a:lnTo>
                    <a:pt x="102933" y="70688"/>
                  </a:lnTo>
                  <a:lnTo>
                    <a:pt x="111264" y="70688"/>
                  </a:lnTo>
                  <a:lnTo>
                    <a:pt x="117678" y="69164"/>
                  </a:lnTo>
                  <a:lnTo>
                    <a:pt x="120523" y="67741"/>
                  </a:lnTo>
                  <a:lnTo>
                    <a:pt x="118186" y="55638"/>
                  </a:lnTo>
                  <a:lnTo>
                    <a:pt x="115125" y="56845"/>
                  </a:lnTo>
                  <a:lnTo>
                    <a:pt x="109943" y="57873"/>
                  </a:lnTo>
                  <a:lnTo>
                    <a:pt x="105257" y="57873"/>
                  </a:lnTo>
                  <a:lnTo>
                    <a:pt x="95986" y="56311"/>
                  </a:lnTo>
                  <a:lnTo>
                    <a:pt x="89090" y="51841"/>
                  </a:lnTo>
                  <a:lnTo>
                    <a:pt x="84785" y="44792"/>
                  </a:lnTo>
                  <a:lnTo>
                    <a:pt x="83299" y="35496"/>
                  </a:lnTo>
                  <a:lnTo>
                    <a:pt x="84975" y="25527"/>
                  </a:lnTo>
                  <a:lnTo>
                    <a:pt x="89611" y="18440"/>
                  </a:lnTo>
                  <a:lnTo>
                    <a:pt x="96545" y="14224"/>
                  </a:lnTo>
                  <a:lnTo>
                    <a:pt x="105168" y="12827"/>
                  </a:lnTo>
                  <a:lnTo>
                    <a:pt x="110655" y="12827"/>
                  </a:lnTo>
                  <a:lnTo>
                    <a:pt x="115023" y="14033"/>
                  </a:lnTo>
                  <a:lnTo>
                    <a:pt x="118186" y="15354"/>
                  </a:lnTo>
                  <a:lnTo>
                    <a:pt x="121335" y="3060"/>
                  </a:lnTo>
                  <a:close/>
                </a:path>
                <a:path w="309879" h="71120">
                  <a:moveTo>
                    <a:pt x="178790" y="3060"/>
                  </a:moveTo>
                  <a:lnTo>
                    <a:pt x="176047" y="1638"/>
                  </a:lnTo>
                  <a:lnTo>
                    <a:pt x="169951" y="0"/>
                  </a:lnTo>
                  <a:lnTo>
                    <a:pt x="161912" y="0"/>
                  </a:lnTo>
                  <a:lnTo>
                    <a:pt x="147307" y="2400"/>
                  </a:lnTo>
                  <a:lnTo>
                    <a:pt x="135420" y="9436"/>
                  </a:lnTo>
                  <a:lnTo>
                    <a:pt x="127419" y="20866"/>
                  </a:lnTo>
                  <a:lnTo>
                    <a:pt x="124485" y="36410"/>
                  </a:lnTo>
                  <a:lnTo>
                    <a:pt x="126758" y="50012"/>
                  </a:lnTo>
                  <a:lnTo>
                    <a:pt x="133553" y="60871"/>
                  </a:lnTo>
                  <a:lnTo>
                    <a:pt x="144780" y="68084"/>
                  </a:lnTo>
                  <a:lnTo>
                    <a:pt x="160388" y="70688"/>
                  </a:lnTo>
                  <a:lnTo>
                    <a:pt x="168719" y="70688"/>
                  </a:lnTo>
                  <a:lnTo>
                    <a:pt x="175133" y="69164"/>
                  </a:lnTo>
                  <a:lnTo>
                    <a:pt x="177977" y="67741"/>
                  </a:lnTo>
                  <a:lnTo>
                    <a:pt x="175641" y="55638"/>
                  </a:lnTo>
                  <a:lnTo>
                    <a:pt x="172580" y="56845"/>
                  </a:lnTo>
                  <a:lnTo>
                    <a:pt x="167398" y="57873"/>
                  </a:lnTo>
                  <a:lnTo>
                    <a:pt x="162712" y="57873"/>
                  </a:lnTo>
                  <a:lnTo>
                    <a:pt x="153454" y="56311"/>
                  </a:lnTo>
                  <a:lnTo>
                    <a:pt x="146545" y="51841"/>
                  </a:lnTo>
                  <a:lnTo>
                    <a:pt x="142240" y="44792"/>
                  </a:lnTo>
                  <a:lnTo>
                    <a:pt x="140754" y="35496"/>
                  </a:lnTo>
                  <a:lnTo>
                    <a:pt x="142443" y="25527"/>
                  </a:lnTo>
                  <a:lnTo>
                    <a:pt x="147078" y="18440"/>
                  </a:lnTo>
                  <a:lnTo>
                    <a:pt x="154012" y="14224"/>
                  </a:lnTo>
                  <a:lnTo>
                    <a:pt x="162623" y="12827"/>
                  </a:lnTo>
                  <a:lnTo>
                    <a:pt x="168109" y="12827"/>
                  </a:lnTo>
                  <a:lnTo>
                    <a:pt x="172478" y="14033"/>
                  </a:lnTo>
                  <a:lnTo>
                    <a:pt x="175641" y="15354"/>
                  </a:lnTo>
                  <a:lnTo>
                    <a:pt x="178790" y="3060"/>
                  </a:lnTo>
                  <a:close/>
                </a:path>
                <a:path w="309879" h="71120">
                  <a:moveTo>
                    <a:pt x="244690" y="1130"/>
                  </a:moveTo>
                  <a:lnTo>
                    <a:pt x="229235" y="1130"/>
                  </a:lnTo>
                  <a:lnTo>
                    <a:pt x="229235" y="27482"/>
                  </a:lnTo>
                  <a:lnTo>
                    <a:pt x="203708" y="27482"/>
                  </a:lnTo>
                  <a:lnTo>
                    <a:pt x="203708" y="1130"/>
                  </a:lnTo>
                  <a:lnTo>
                    <a:pt x="188150" y="1130"/>
                  </a:lnTo>
                  <a:lnTo>
                    <a:pt x="188150" y="69684"/>
                  </a:lnTo>
                  <a:lnTo>
                    <a:pt x="203708" y="69684"/>
                  </a:lnTo>
                  <a:lnTo>
                    <a:pt x="203708" y="40995"/>
                  </a:lnTo>
                  <a:lnTo>
                    <a:pt x="229235" y="40995"/>
                  </a:lnTo>
                  <a:lnTo>
                    <a:pt x="229235" y="69684"/>
                  </a:lnTo>
                  <a:lnTo>
                    <a:pt x="244690" y="69684"/>
                  </a:lnTo>
                  <a:lnTo>
                    <a:pt x="244690" y="1130"/>
                  </a:lnTo>
                  <a:close/>
                </a:path>
                <a:path w="309879" h="71120">
                  <a:moveTo>
                    <a:pt x="309384" y="3060"/>
                  </a:moveTo>
                  <a:lnTo>
                    <a:pt x="306628" y="1638"/>
                  </a:lnTo>
                  <a:lnTo>
                    <a:pt x="300532" y="0"/>
                  </a:lnTo>
                  <a:lnTo>
                    <a:pt x="292506" y="0"/>
                  </a:lnTo>
                  <a:lnTo>
                    <a:pt x="277888" y="2400"/>
                  </a:lnTo>
                  <a:lnTo>
                    <a:pt x="266001" y="9436"/>
                  </a:lnTo>
                  <a:lnTo>
                    <a:pt x="258000" y="20866"/>
                  </a:lnTo>
                  <a:lnTo>
                    <a:pt x="255079" y="36410"/>
                  </a:lnTo>
                  <a:lnTo>
                    <a:pt x="257352" y="50012"/>
                  </a:lnTo>
                  <a:lnTo>
                    <a:pt x="264134" y="60871"/>
                  </a:lnTo>
                  <a:lnTo>
                    <a:pt x="275361" y="68084"/>
                  </a:lnTo>
                  <a:lnTo>
                    <a:pt x="290982" y="70688"/>
                  </a:lnTo>
                  <a:lnTo>
                    <a:pt x="299313" y="70688"/>
                  </a:lnTo>
                  <a:lnTo>
                    <a:pt x="305727" y="69164"/>
                  </a:lnTo>
                  <a:lnTo>
                    <a:pt x="308571" y="67741"/>
                  </a:lnTo>
                  <a:lnTo>
                    <a:pt x="306235" y="55638"/>
                  </a:lnTo>
                  <a:lnTo>
                    <a:pt x="303174" y="56845"/>
                  </a:lnTo>
                  <a:lnTo>
                    <a:pt x="297992" y="57873"/>
                  </a:lnTo>
                  <a:lnTo>
                    <a:pt x="293306" y="57873"/>
                  </a:lnTo>
                  <a:lnTo>
                    <a:pt x="284035" y="56311"/>
                  </a:lnTo>
                  <a:lnTo>
                    <a:pt x="277139" y="51841"/>
                  </a:lnTo>
                  <a:lnTo>
                    <a:pt x="272834" y="44792"/>
                  </a:lnTo>
                  <a:lnTo>
                    <a:pt x="271348" y="35496"/>
                  </a:lnTo>
                  <a:lnTo>
                    <a:pt x="273024" y="25527"/>
                  </a:lnTo>
                  <a:lnTo>
                    <a:pt x="277660" y="18440"/>
                  </a:lnTo>
                  <a:lnTo>
                    <a:pt x="284594" y="14224"/>
                  </a:lnTo>
                  <a:lnTo>
                    <a:pt x="293217" y="12827"/>
                  </a:lnTo>
                  <a:lnTo>
                    <a:pt x="298704" y="12827"/>
                  </a:lnTo>
                  <a:lnTo>
                    <a:pt x="303072" y="14033"/>
                  </a:lnTo>
                  <a:lnTo>
                    <a:pt x="306235" y="15354"/>
                  </a:lnTo>
                  <a:lnTo>
                    <a:pt x="309384" y="306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>
              <a:extLst>
                <a:ext uri="{FF2B5EF4-FFF2-40B4-BE49-F238E27FC236}">
                  <a16:creationId xmlns:a16="http://schemas.microsoft.com/office/drawing/2014/main" id="{6E53DCD8-55F4-841D-9897-C1100E0ABFD7}"/>
                </a:ext>
              </a:extLst>
            </p:cNvPr>
            <p:cNvSpPr/>
            <p:nvPr/>
          </p:nvSpPr>
          <p:spPr>
            <a:xfrm>
              <a:off x="10123539" y="6574817"/>
              <a:ext cx="29209" cy="28575"/>
            </a:xfrm>
            <a:custGeom>
              <a:avLst/>
              <a:gdLst/>
              <a:ahLst/>
              <a:cxnLst/>
              <a:rect l="l" t="t" r="r" b="b"/>
              <a:pathLst>
                <a:path w="29209" h="28575">
                  <a:moveTo>
                    <a:pt x="22656" y="0"/>
                  </a:moveTo>
                  <a:lnTo>
                    <a:pt x="6426" y="0"/>
                  </a:lnTo>
                  <a:lnTo>
                    <a:pt x="0" y="6248"/>
                  </a:lnTo>
                  <a:lnTo>
                    <a:pt x="0" y="22313"/>
                  </a:lnTo>
                  <a:lnTo>
                    <a:pt x="6426" y="28549"/>
                  </a:lnTo>
                  <a:lnTo>
                    <a:pt x="22656" y="28549"/>
                  </a:lnTo>
                  <a:lnTo>
                    <a:pt x="25276" y="25971"/>
                  </a:lnTo>
                  <a:lnTo>
                    <a:pt x="8026" y="25971"/>
                  </a:lnTo>
                  <a:lnTo>
                    <a:pt x="3111" y="20789"/>
                  </a:lnTo>
                  <a:lnTo>
                    <a:pt x="3111" y="7861"/>
                  </a:lnTo>
                  <a:lnTo>
                    <a:pt x="3681" y="7150"/>
                  </a:lnTo>
                  <a:lnTo>
                    <a:pt x="8026" y="2501"/>
                  </a:lnTo>
                  <a:lnTo>
                    <a:pt x="25194" y="2501"/>
                  </a:lnTo>
                  <a:lnTo>
                    <a:pt x="22656" y="0"/>
                  </a:lnTo>
                  <a:close/>
                </a:path>
                <a:path w="29209" h="28575">
                  <a:moveTo>
                    <a:pt x="25194" y="2501"/>
                  </a:moveTo>
                  <a:lnTo>
                    <a:pt x="21056" y="2501"/>
                  </a:lnTo>
                  <a:lnTo>
                    <a:pt x="25233" y="7150"/>
                  </a:lnTo>
                  <a:lnTo>
                    <a:pt x="25781" y="7861"/>
                  </a:lnTo>
                  <a:lnTo>
                    <a:pt x="25781" y="20789"/>
                  </a:lnTo>
                  <a:lnTo>
                    <a:pt x="21056" y="25971"/>
                  </a:lnTo>
                  <a:lnTo>
                    <a:pt x="25276" y="25971"/>
                  </a:lnTo>
                  <a:lnTo>
                    <a:pt x="28994" y="22313"/>
                  </a:lnTo>
                  <a:lnTo>
                    <a:pt x="28994" y="6248"/>
                  </a:lnTo>
                  <a:lnTo>
                    <a:pt x="25194" y="2501"/>
                  </a:lnTo>
                  <a:close/>
                </a:path>
                <a:path w="29209" h="28575">
                  <a:moveTo>
                    <a:pt x="16865" y="6705"/>
                  </a:moveTo>
                  <a:lnTo>
                    <a:pt x="12293" y="6705"/>
                  </a:lnTo>
                  <a:lnTo>
                    <a:pt x="10693" y="6870"/>
                  </a:lnTo>
                  <a:lnTo>
                    <a:pt x="9182" y="7150"/>
                  </a:lnTo>
                  <a:lnTo>
                    <a:pt x="9182" y="22047"/>
                  </a:lnTo>
                  <a:lnTo>
                    <a:pt x="11950" y="22047"/>
                  </a:lnTo>
                  <a:lnTo>
                    <a:pt x="11950" y="15798"/>
                  </a:lnTo>
                  <a:lnTo>
                    <a:pt x="19331" y="15798"/>
                  </a:lnTo>
                  <a:lnTo>
                    <a:pt x="18999" y="15252"/>
                  </a:lnTo>
                  <a:lnTo>
                    <a:pt x="17665" y="14731"/>
                  </a:lnTo>
                  <a:lnTo>
                    <a:pt x="17665" y="14541"/>
                  </a:lnTo>
                  <a:lnTo>
                    <a:pt x="19265" y="14020"/>
                  </a:lnTo>
                  <a:lnTo>
                    <a:pt x="19690" y="13652"/>
                  </a:lnTo>
                  <a:lnTo>
                    <a:pt x="11950" y="13652"/>
                  </a:lnTo>
                  <a:lnTo>
                    <a:pt x="11950" y="9016"/>
                  </a:lnTo>
                  <a:lnTo>
                    <a:pt x="20277" y="9016"/>
                  </a:lnTo>
                  <a:lnTo>
                    <a:pt x="19977" y="8470"/>
                  </a:lnTo>
                  <a:lnTo>
                    <a:pt x="19088" y="7861"/>
                  </a:lnTo>
                  <a:lnTo>
                    <a:pt x="18110" y="7150"/>
                  </a:lnTo>
                  <a:lnTo>
                    <a:pt x="16865" y="6705"/>
                  </a:lnTo>
                  <a:close/>
                </a:path>
                <a:path w="29209" h="28575">
                  <a:moveTo>
                    <a:pt x="19331" y="15798"/>
                  </a:moveTo>
                  <a:lnTo>
                    <a:pt x="15875" y="15798"/>
                  </a:lnTo>
                  <a:lnTo>
                    <a:pt x="16865" y="16497"/>
                  </a:lnTo>
                  <a:lnTo>
                    <a:pt x="17208" y="18122"/>
                  </a:lnTo>
                  <a:lnTo>
                    <a:pt x="17576" y="20154"/>
                  </a:lnTo>
                  <a:lnTo>
                    <a:pt x="17919" y="21513"/>
                  </a:lnTo>
                  <a:lnTo>
                    <a:pt x="18376" y="22047"/>
                  </a:lnTo>
                  <a:lnTo>
                    <a:pt x="21234" y="22047"/>
                  </a:lnTo>
                  <a:lnTo>
                    <a:pt x="20866" y="21513"/>
                  </a:lnTo>
                  <a:lnTo>
                    <a:pt x="20659" y="20789"/>
                  </a:lnTo>
                  <a:lnTo>
                    <a:pt x="20612" y="20624"/>
                  </a:lnTo>
                  <a:lnTo>
                    <a:pt x="20154" y="18287"/>
                  </a:lnTo>
                  <a:lnTo>
                    <a:pt x="19728" y="16497"/>
                  </a:lnTo>
                  <a:lnTo>
                    <a:pt x="19331" y="15798"/>
                  </a:lnTo>
                  <a:close/>
                </a:path>
                <a:path w="29209" h="28575">
                  <a:moveTo>
                    <a:pt x="20277" y="9016"/>
                  </a:moveTo>
                  <a:lnTo>
                    <a:pt x="16927" y="9016"/>
                  </a:lnTo>
                  <a:lnTo>
                    <a:pt x="17665" y="9817"/>
                  </a:lnTo>
                  <a:lnTo>
                    <a:pt x="17665" y="13017"/>
                  </a:lnTo>
                  <a:lnTo>
                    <a:pt x="15875" y="13652"/>
                  </a:lnTo>
                  <a:lnTo>
                    <a:pt x="19690" y="13652"/>
                  </a:lnTo>
                  <a:lnTo>
                    <a:pt x="20612" y="12852"/>
                  </a:lnTo>
                  <a:lnTo>
                    <a:pt x="20612" y="9626"/>
                  </a:lnTo>
                  <a:lnTo>
                    <a:pt x="20277" y="9016"/>
                  </a:lnTo>
                  <a:close/>
                </a:path>
              </a:pathLst>
            </a:custGeom>
            <a:solidFill>
              <a:srgbClr val="221E1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>
            <a:extLst>
              <a:ext uri="{FF2B5EF4-FFF2-40B4-BE49-F238E27FC236}">
                <a16:creationId xmlns:a16="http://schemas.microsoft.com/office/drawing/2014/main" id="{F9C651B0-AC98-2202-40C5-55DF65D4CA1A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295400" y="2089134"/>
            <a:ext cx="10465904" cy="30931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029" marR="854075" indent="-227329">
              <a:lnSpc>
                <a:spcPct val="150000"/>
              </a:lnSpc>
              <a:spcBef>
                <a:spcPts val="100"/>
              </a:spcBef>
              <a:buClr>
                <a:schemeClr val="accent1"/>
              </a:buClr>
              <a:buChar char="•"/>
              <a:tabLst>
                <a:tab pos="241300" algn="l"/>
              </a:tabLst>
            </a:pPr>
            <a:r>
              <a:rPr lang="en-US" spc="-10" dirty="0"/>
              <a:t>Objective 1</a:t>
            </a:r>
          </a:p>
          <a:p>
            <a:pPr marL="240029" marR="854075" indent="-227329">
              <a:lnSpc>
                <a:spcPct val="150000"/>
              </a:lnSpc>
              <a:spcBef>
                <a:spcPts val="100"/>
              </a:spcBef>
              <a:buClr>
                <a:schemeClr val="accent1"/>
              </a:buClr>
              <a:buChar char="•"/>
              <a:tabLst>
                <a:tab pos="241300" algn="l"/>
              </a:tabLst>
            </a:pPr>
            <a:r>
              <a:rPr lang="en-US" spc="-10" dirty="0"/>
              <a:t>Objective 2</a:t>
            </a:r>
          </a:p>
          <a:p>
            <a:pPr marL="240029" marR="854075" indent="-227329">
              <a:lnSpc>
                <a:spcPct val="150000"/>
              </a:lnSpc>
              <a:spcBef>
                <a:spcPts val="100"/>
              </a:spcBef>
              <a:buClr>
                <a:schemeClr val="accent1"/>
              </a:buClr>
              <a:buChar char="•"/>
              <a:tabLst>
                <a:tab pos="241300" algn="l"/>
              </a:tabLst>
            </a:pPr>
            <a:r>
              <a:rPr lang="en-US" spc="-10" dirty="0"/>
              <a:t>Objective 3 </a:t>
            </a:r>
          </a:p>
          <a:p>
            <a:pPr marL="240029" marR="854075" indent="-227329">
              <a:lnSpc>
                <a:spcPct val="100000"/>
              </a:lnSpc>
              <a:spcBef>
                <a:spcPts val="100"/>
              </a:spcBef>
              <a:buChar char="•"/>
              <a:tabLst>
                <a:tab pos="241300" algn="l"/>
              </a:tabLst>
            </a:pPr>
            <a:endParaRPr lang="en-US" spc="-10" dirty="0"/>
          </a:p>
          <a:p>
            <a:pPr marL="12700" marR="854075">
              <a:lnSpc>
                <a:spcPct val="100000"/>
              </a:lnSpc>
              <a:spcBef>
                <a:spcPts val="100"/>
              </a:spcBef>
              <a:tabLst>
                <a:tab pos="241300" algn="l"/>
              </a:tabLst>
            </a:pPr>
            <a:endParaRPr lang="en-US" spc="-10" dirty="0"/>
          </a:p>
          <a:p>
            <a:pPr marL="12700" marR="854075">
              <a:lnSpc>
                <a:spcPct val="100000"/>
              </a:lnSpc>
              <a:spcBef>
                <a:spcPts val="100"/>
              </a:spcBef>
              <a:tabLst>
                <a:tab pos="241300" algn="l"/>
              </a:tabLst>
            </a:pPr>
            <a:r>
              <a:rPr lang="en-US" sz="2000" spc="-10" dirty="0"/>
              <a:t>Please use the approved educational objectives listed in your session acceptance letter. For assistance, contact </a:t>
            </a:r>
            <a:r>
              <a:rPr lang="en-US" sz="2000" spc="-10" dirty="0">
                <a:solidFill>
                  <a:schemeClr val="accent1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education@ncchc.org</a:t>
            </a:r>
            <a:r>
              <a:rPr lang="en-US" sz="2000" spc="-10" dirty="0">
                <a:solidFill>
                  <a:schemeClr val="tx2"/>
                </a:solidFill>
              </a:rPr>
              <a:t>. </a:t>
            </a:r>
            <a:endParaRPr sz="2000" spc="-10" dirty="0">
              <a:solidFill>
                <a:schemeClr val="tx2"/>
              </a:solidFill>
            </a:endParaRPr>
          </a:p>
        </p:txBody>
      </p:sp>
      <p:sp>
        <p:nvSpPr>
          <p:cNvPr id="21" name="object 21">
            <a:extLst>
              <a:ext uri="{FF2B5EF4-FFF2-40B4-BE49-F238E27FC236}">
                <a16:creationId xmlns:a16="http://schemas.microsoft.com/office/drawing/2014/main" id="{6076A5C3-4A5C-4587-4540-BB6DAB17E7D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524000" y="1169171"/>
            <a:ext cx="914400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dirty="0"/>
              <a:t>Educational Objectives</a:t>
            </a:r>
            <a:endParaRPr spc="-10" dirty="0"/>
          </a:p>
        </p:txBody>
      </p:sp>
    </p:spTree>
    <p:extLst>
      <p:ext uri="{BB962C8B-B14F-4D97-AF65-F5344CB8AC3E}">
        <p14:creationId xmlns:p14="http://schemas.microsoft.com/office/powerpoint/2010/main" val="30705553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1AFE74B-C14E-B3DB-BD2B-09A047C32A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981200"/>
            <a:ext cx="10618304" cy="3021552"/>
          </a:xfrm>
        </p:spPr>
        <p:txBody>
          <a:bodyPr/>
          <a:lstStyle/>
          <a:p>
            <a:pPr marL="12700" marR="854075">
              <a:lnSpc>
                <a:spcPct val="150000"/>
              </a:lnSpc>
              <a:spcBef>
                <a:spcPts val="100"/>
              </a:spcBef>
              <a:buClr>
                <a:schemeClr val="accent1"/>
              </a:buClr>
              <a:tabLst>
                <a:tab pos="241300" algn="l"/>
              </a:tabLst>
            </a:pPr>
            <a:r>
              <a:rPr lang="en-US" sz="1800" b="1" spc="-10" dirty="0">
                <a:solidFill>
                  <a:srgbClr val="FF0000"/>
                </a:solidFill>
              </a:rPr>
              <a:t>At least one of the pearls should reinforce strategies that will improve skills or performance of an interprofessional healthcare team. </a:t>
            </a:r>
          </a:p>
          <a:p>
            <a:pPr marL="12700" marR="854075">
              <a:lnSpc>
                <a:spcPct val="150000"/>
              </a:lnSpc>
              <a:spcBef>
                <a:spcPts val="100"/>
              </a:spcBef>
              <a:buClr>
                <a:schemeClr val="accent1"/>
              </a:buClr>
              <a:tabLst>
                <a:tab pos="241300" algn="l"/>
              </a:tabLst>
            </a:pPr>
            <a:endParaRPr lang="en-US" sz="1800" spc="-10" dirty="0"/>
          </a:p>
          <a:p>
            <a:pPr marL="240029" marR="854075" indent="-227329">
              <a:lnSpc>
                <a:spcPct val="150000"/>
              </a:lnSpc>
              <a:spcBef>
                <a:spcPts val="100"/>
              </a:spcBef>
              <a:buClr>
                <a:schemeClr val="accent1"/>
              </a:buClr>
              <a:buChar char="•"/>
              <a:tabLst>
                <a:tab pos="241300" algn="l"/>
              </a:tabLst>
            </a:pPr>
            <a:r>
              <a:rPr lang="en-US" sz="1800" spc="-10" dirty="0"/>
              <a:t>1:</a:t>
            </a:r>
          </a:p>
          <a:p>
            <a:pPr marL="240029" marR="854075" indent="-227329">
              <a:lnSpc>
                <a:spcPct val="150000"/>
              </a:lnSpc>
              <a:spcBef>
                <a:spcPts val="100"/>
              </a:spcBef>
              <a:buClr>
                <a:schemeClr val="accent1"/>
              </a:buClr>
              <a:buChar char="•"/>
              <a:tabLst>
                <a:tab pos="241300" algn="l"/>
              </a:tabLst>
            </a:pPr>
            <a:r>
              <a:rPr lang="en-US" sz="1800" spc="-10" dirty="0"/>
              <a:t>2:</a:t>
            </a:r>
          </a:p>
          <a:p>
            <a:pPr marL="240029" marR="854075" indent="-227329">
              <a:lnSpc>
                <a:spcPct val="150000"/>
              </a:lnSpc>
              <a:spcBef>
                <a:spcPts val="100"/>
              </a:spcBef>
              <a:buClr>
                <a:schemeClr val="accent1"/>
              </a:buClr>
              <a:buChar char="•"/>
              <a:tabLst>
                <a:tab pos="241300" algn="l"/>
              </a:tabLst>
            </a:pPr>
            <a:r>
              <a:rPr lang="en-US" sz="1800" spc="-10" dirty="0"/>
              <a:t>3: 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4317485-2C90-64D2-00AE-ABFD7E5305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Presentation Pearls or Practice Change Takeaway</a:t>
            </a:r>
          </a:p>
        </p:txBody>
      </p:sp>
    </p:spTree>
    <p:extLst>
      <p:ext uri="{BB962C8B-B14F-4D97-AF65-F5344CB8AC3E}">
        <p14:creationId xmlns:p14="http://schemas.microsoft.com/office/powerpoint/2010/main" val="3968863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B9271935-A149-B84A-FA8A-3A83662B68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51DC9E3F-81D4-00BF-6B23-802FB87DBF43}"/>
              </a:ext>
            </a:extLst>
          </p:cNvPr>
          <p:cNvSpPr/>
          <p:nvPr/>
        </p:nvSpPr>
        <p:spPr>
          <a:xfrm>
            <a:off x="0" y="710831"/>
            <a:ext cx="12192000" cy="438784"/>
          </a:xfrm>
          <a:custGeom>
            <a:avLst/>
            <a:gdLst/>
            <a:ahLst/>
            <a:cxnLst/>
            <a:rect l="l" t="t" r="r" b="b"/>
            <a:pathLst>
              <a:path w="12192000" h="438784">
                <a:moveTo>
                  <a:pt x="0" y="438188"/>
                </a:moveTo>
                <a:lnTo>
                  <a:pt x="12191695" y="438188"/>
                </a:lnTo>
                <a:lnTo>
                  <a:pt x="12191695" y="0"/>
                </a:lnTo>
                <a:lnTo>
                  <a:pt x="0" y="0"/>
                </a:lnTo>
                <a:lnTo>
                  <a:pt x="0" y="438188"/>
                </a:lnTo>
                <a:close/>
              </a:path>
            </a:pathLst>
          </a:custGeom>
          <a:solidFill>
            <a:srgbClr val="024E7B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>
            <a:extLst>
              <a:ext uri="{FF2B5EF4-FFF2-40B4-BE49-F238E27FC236}">
                <a16:creationId xmlns:a16="http://schemas.microsoft.com/office/drawing/2014/main" id="{A784C63B-D106-A30D-8DD4-4B2AACBB64AE}"/>
              </a:ext>
            </a:extLst>
          </p:cNvPr>
          <p:cNvGrpSpPr/>
          <p:nvPr/>
        </p:nvGrpSpPr>
        <p:grpSpPr>
          <a:xfrm>
            <a:off x="0" y="0"/>
            <a:ext cx="12192000" cy="1434465"/>
            <a:chOff x="0" y="0"/>
            <a:chExt cx="12192000" cy="1434465"/>
          </a:xfrm>
        </p:grpSpPr>
        <p:sp>
          <p:nvSpPr>
            <p:cNvPr id="4" name="object 4">
              <a:extLst>
                <a:ext uri="{FF2B5EF4-FFF2-40B4-BE49-F238E27FC236}">
                  <a16:creationId xmlns:a16="http://schemas.microsoft.com/office/drawing/2014/main" id="{8737AE12-84BE-42FD-E315-4E847FEAE386}"/>
                </a:ext>
              </a:extLst>
            </p:cNvPr>
            <p:cNvSpPr/>
            <p:nvPr/>
          </p:nvSpPr>
          <p:spPr>
            <a:xfrm>
              <a:off x="0" y="0"/>
              <a:ext cx="12192000" cy="574675"/>
            </a:xfrm>
            <a:custGeom>
              <a:avLst/>
              <a:gdLst/>
              <a:ahLst/>
              <a:cxnLst/>
              <a:rect l="l" t="t" r="r" b="b"/>
              <a:pathLst>
                <a:path w="12192000" h="574675">
                  <a:moveTo>
                    <a:pt x="0" y="574421"/>
                  </a:moveTo>
                  <a:lnTo>
                    <a:pt x="12191695" y="574421"/>
                  </a:lnTo>
                  <a:lnTo>
                    <a:pt x="12191695" y="0"/>
                  </a:lnTo>
                  <a:lnTo>
                    <a:pt x="0" y="0"/>
                  </a:lnTo>
                  <a:lnTo>
                    <a:pt x="0" y="574421"/>
                  </a:lnTo>
                  <a:close/>
                </a:path>
              </a:pathLst>
            </a:custGeom>
            <a:solidFill>
              <a:srgbClr val="024E7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>
              <a:extLst>
                <a:ext uri="{FF2B5EF4-FFF2-40B4-BE49-F238E27FC236}">
                  <a16:creationId xmlns:a16="http://schemas.microsoft.com/office/drawing/2014/main" id="{73DCE512-F0C9-8EF1-E0FA-1A25CD0216C2}"/>
                </a:ext>
              </a:extLst>
            </p:cNvPr>
            <p:cNvSpPr/>
            <p:nvPr/>
          </p:nvSpPr>
          <p:spPr>
            <a:xfrm>
              <a:off x="4089" y="574420"/>
              <a:ext cx="12188190" cy="65405"/>
            </a:xfrm>
            <a:custGeom>
              <a:avLst/>
              <a:gdLst/>
              <a:ahLst/>
              <a:cxnLst/>
              <a:rect l="l" t="t" r="r" b="b"/>
              <a:pathLst>
                <a:path w="12188190" h="65404">
                  <a:moveTo>
                    <a:pt x="0" y="64820"/>
                  </a:moveTo>
                  <a:lnTo>
                    <a:pt x="12187605" y="64820"/>
                  </a:lnTo>
                  <a:lnTo>
                    <a:pt x="12187605" y="0"/>
                  </a:lnTo>
                  <a:lnTo>
                    <a:pt x="0" y="0"/>
                  </a:lnTo>
                  <a:lnTo>
                    <a:pt x="0" y="64820"/>
                  </a:lnTo>
                  <a:close/>
                </a:path>
              </a:pathLst>
            </a:custGeom>
            <a:solidFill>
              <a:srgbClr val="F4973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>
              <a:extLst>
                <a:ext uri="{FF2B5EF4-FFF2-40B4-BE49-F238E27FC236}">
                  <a16:creationId xmlns:a16="http://schemas.microsoft.com/office/drawing/2014/main" id="{1A477CD0-6FDC-5B48-2D1B-A7AB2BBAE2EF}"/>
                </a:ext>
              </a:extLst>
            </p:cNvPr>
            <p:cNvSpPr/>
            <p:nvPr/>
          </p:nvSpPr>
          <p:spPr>
            <a:xfrm>
              <a:off x="4089" y="639241"/>
              <a:ext cx="12188190" cy="71755"/>
            </a:xfrm>
            <a:custGeom>
              <a:avLst/>
              <a:gdLst/>
              <a:ahLst/>
              <a:cxnLst/>
              <a:rect l="l" t="t" r="r" b="b"/>
              <a:pathLst>
                <a:path w="12188190" h="71754">
                  <a:moveTo>
                    <a:pt x="12187605" y="0"/>
                  </a:moveTo>
                  <a:lnTo>
                    <a:pt x="0" y="0"/>
                  </a:lnTo>
                  <a:lnTo>
                    <a:pt x="0" y="71589"/>
                  </a:lnTo>
                  <a:lnTo>
                    <a:pt x="12187605" y="71589"/>
                  </a:lnTo>
                  <a:lnTo>
                    <a:pt x="12187605" y="0"/>
                  </a:lnTo>
                  <a:close/>
                </a:path>
              </a:pathLst>
            </a:custGeom>
            <a:solidFill>
              <a:srgbClr val="1796B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>
              <a:extLst>
                <a:ext uri="{FF2B5EF4-FFF2-40B4-BE49-F238E27FC236}">
                  <a16:creationId xmlns:a16="http://schemas.microsoft.com/office/drawing/2014/main" id="{E80EBEB7-6695-6BB9-AB3F-CAEE8C1EF0BD}"/>
                </a:ext>
              </a:extLst>
            </p:cNvPr>
            <p:cNvSpPr/>
            <p:nvPr/>
          </p:nvSpPr>
          <p:spPr>
            <a:xfrm>
              <a:off x="0" y="423045"/>
              <a:ext cx="12192000" cy="1011555"/>
            </a:xfrm>
            <a:custGeom>
              <a:avLst/>
              <a:gdLst/>
              <a:ahLst/>
              <a:cxnLst/>
              <a:rect l="l" t="t" r="r" b="b"/>
              <a:pathLst>
                <a:path w="12192000" h="1011555">
                  <a:moveTo>
                    <a:pt x="12191695" y="0"/>
                  </a:moveTo>
                  <a:lnTo>
                    <a:pt x="12187213" y="43638"/>
                  </a:lnTo>
                  <a:lnTo>
                    <a:pt x="12142815" y="174867"/>
                  </a:lnTo>
                  <a:lnTo>
                    <a:pt x="12021242" y="304876"/>
                  </a:lnTo>
                  <a:lnTo>
                    <a:pt x="11783571" y="361083"/>
                  </a:lnTo>
                  <a:lnTo>
                    <a:pt x="369434" y="373618"/>
                  </a:lnTo>
                  <a:lnTo>
                    <a:pt x="315129" y="379687"/>
                  </a:lnTo>
                  <a:lnTo>
                    <a:pt x="193400" y="418296"/>
                  </a:lnTo>
                  <a:lnTo>
                    <a:pt x="66026" y="520047"/>
                  </a:lnTo>
                  <a:lnTo>
                    <a:pt x="0" y="701227"/>
                  </a:lnTo>
                  <a:lnTo>
                    <a:pt x="0" y="1010929"/>
                  </a:lnTo>
                  <a:lnTo>
                    <a:pt x="12191695" y="1010929"/>
                  </a:lnTo>
                  <a:lnTo>
                    <a:pt x="1219169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8" name="object 8">
            <a:extLst>
              <a:ext uri="{FF2B5EF4-FFF2-40B4-BE49-F238E27FC236}">
                <a16:creationId xmlns:a16="http://schemas.microsoft.com/office/drawing/2014/main" id="{925E91BF-9176-B583-2B21-E7EAAD4D3BDA}"/>
              </a:ext>
            </a:extLst>
          </p:cNvPr>
          <p:cNvGrpSpPr/>
          <p:nvPr/>
        </p:nvGrpSpPr>
        <p:grpSpPr>
          <a:xfrm>
            <a:off x="9771213" y="6220872"/>
            <a:ext cx="2026920" cy="416559"/>
            <a:chOff x="9771213" y="6220872"/>
            <a:chExt cx="2026920" cy="416559"/>
          </a:xfrm>
        </p:grpSpPr>
        <p:pic>
          <p:nvPicPr>
            <p:cNvPr id="9" name="object 9">
              <a:extLst>
                <a:ext uri="{FF2B5EF4-FFF2-40B4-BE49-F238E27FC236}">
                  <a16:creationId xmlns:a16="http://schemas.microsoft.com/office/drawing/2014/main" id="{46643722-6790-9BB1-861A-189BAAA2BA59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221284" y="6308181"/>
              <a:ext cx="1576500" cy="227854"/>
            </a:xfrm>
            <a:prstGeom prst="rect">
              <a:avLst/>
            </a:prstGeom>
          </p:spPr>
        </p:pic>
        <p:pic>
          <p:nvPicPr>
            <p:cNvPr id="10" name="object 10">
              <a:extLst>
                <a:ext uri="{FF2B5EF4-FFF2-40B4-BE49-F238E27FC236}">
                  <a16:creationId xmlns:a16="http://schemas.microsoft.com/office/drawing/2014/main" id="{09E39AA1-1386-46F5-CFCD-FEFCEBBAA73A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771213" y="6220872"/>
              <a:ext cx="416377" cy="416377"/>
            </a:xfrm>
            <a:prstGeom prst="rect">
              <a:avLst/>
            </a:prstGeom>
          </p:spPr>
        </p:pic>
        <p:sp>
          <p:nvSpPr>
            <p:cNvPr id="11" name="object 11">
              <a:extLst>
                <a:ext uri="{FF2B5EF4-FFF2-40B4-BE49-F238E27FC236}">
                  <a16:creationId xmlns:a16="http://schemas.microsoft.com/office/drawing/2014/main" id="{266302E5-DCB2-07BB-9C0C-0587733E8AD5}"/>
                </a:ext>
              </a:extLst>
            </p:cNvPr>
            <p:cNvSpPr/>
            <p:nvPr/>
          </p:nvSpPr>
          <p:spPr>
            <a:xfrm>
              <a:off x="9784669" y="6234640"/>
              <a:ext cx="375920" cy="375920"/>
            </a:xfrm>
            <a:custGeom>
              <a:avLst/>
              <a:gdLst/>
              <a:ahLst/>
              <a:cxnLst/>
              <a:rect l="l" t="t" r="r" b="b"/>
              <a:pathLst>
                <a:path w="375920" h="375920">
                  <a:moveTo>
                    <a:pt x="187820" y="0"/>
                  </a:moveTo>
                  <a:lnTo>
                    <a:pt x="137950" y="6719"/>
                  </a:lnTo>
                  <a:lnTo>
                    <a:pt x="93101" y="25675"/>
                  </a:lnTo>
                  <a:lnTo>
                    <a:pt x="55076" y="55064"/>
                  </a:lnTo>
                  <a:lnTo>
                    <a:pt x="25681" y="93082"/>
                  </a:lnTo>
                  <a:lnTo>
                    <a:pt x="6721" y="137927"/>
                  </a:lnTo>
                  <a:lnTo>
                    <a:pt x="0" y="187794"/>
                  </a:lnTo>
                  <a:lnTo>
                    <a:pt x="6721" y="237664"/>
                  </a:lnTo>
                  <a:lnTo>
                    <a:pt x="25681" y="282513"/>
                  </a:lnTo>
                  <a:lnTo>
                    <a:pt x="55076" y="320538"/>
                  </a:lnTo>
                  <a:lnTo>
                    <a:pt x="93101" y="349933"/>
                  </a:lnTo>
                  <a:lnTo>
                    <a:pt x="137950" y="368893"/>
                  </a:lnTo>
                  <a:lnTo>
                    <a:pt x="187820" y="375615"/>
                  </a:lnTo>
                  <a:lnTo>
                    <a:pt x="237689" y="368893"/>
                  </a:lnTo>
                  <a:lnTo>
                    <a:pt x="247025" y="364947"/>
                  </a:lnTo>
                  <a:lnTo>
                    <a:pt x="187820" y="364947"/>
                  </a:lnTo>
                  <a:lnTo>
                    <a:pt x="140779" y="358608"/>
                  </a:lnTo>
                  <a:lnTo>
                    <a:pt x="98478" y="340727"/>
                  </a:lnTo>
                  <a:lnTo>
                    <a:pt x="62617" y="313004"/>
                  </a:lnTo>
                  <a:lnTo>
                    <a:pt x="34897" y="277140"/>
                  </a:lnTo>
                  <a:lnTo>
                    <a:pt x="17018" y="234836"/>
                  </a:lnTo>
                  <a:lnTo>
                    <a:pt x="10680" y="187794"/>
                  </a:lnTo>
                  <a:lnTo>
                    <a:pt x="17018" y="140758"/>
                  </a:lnTo>
                  <a:lnTo>
                    <a:pt x="34897" y="98458"/>
                  </a:lnTo>
                  <a:lnTo>
                    <a:pt x="62617" y="62596"/>
                  </a:lnTo>
                  <a:lnTo>
                    <a:pt x="98478" y="34874"/>
                  </a:lnTo>
                  <a:lnTo>
                    <a:pt x="140779" y="16993"/>
                  </a:lnTo>
                  <a:lnTo>
                    <a:pt x="187820" y="10655"/>
                  </a:lnTo>
                  <a:lnTo>
                    <a:pt x="247002" y="10655"/>
                  </a:lnTo>
                  <a:lnTo>
                    <a:pt x="237689" y="6719"/>
                  </a:lnTo>
                  <a:lnTo>
                    <a:pt x="187820" y="0"/>
                  </a:lnTo>
                  <a:close/>
                </a:path>
                <a:path w="375920" h="375920">
                  <a:moveTo>
                    <a:pt x="247002" y="10655"/>
                  </a:moveTo>
                  <a:lnTo>
                    <a:pt x="187820" y="10655"/>
                  </a:lnTo>
                  <a:lnTo>
                    <a:pt x="234861" y="16993"/>
                  </a:lnTo>
                  <a:lnTo>
                    <a:pt x="277162" y="34874"/>
                  </a:lnTo>
                  <a:lnTo>
                    <a:pt x="313023" y="62596"/>
                  </a:lnTo>
                  <a:lnTo>
                    <a:pt x="340743" y="98458"/>
                  </a:lnTo>
                  <a:lnTo>
                    <a:pt x="358622" y="140758"/>
                  </a:lnTo>
                  <a:lnTo>
                    <a:pt x="364959" y="187794"/>
                  </a:lnTo>
                  <a:lnTo>
                    <a:pt x="358622" y="234836"/>
                  </a:lnTo>
                  <a:lnTo>
                    <a:pt x="340743" y="277140"/>
                  </a:lnTo>
                  <a:lnTo>
                    <a:pt x="313023" y="313004"/>
                  </a:lnTo>
                  <a:lnTo>
                    <a:pt x="277162" y="340727"/>
                  </a:lnTo>
                  <a:lnTo>
                    <a:pt x="234861" y="358608"/>
                  </a:lnTo>
                  <a:lnTo>
                    <a:pt x="187820" y="364947"/>
                  </a:lnTo>
                  <a:lnTo>
                    <a:pt x="247025" y="364947"/>
                  </a:lnTo>
                  <a:lnTo>
                    <a:pt x="282539" y="349933"/>
                  </a:lnTo>
                  <a:lnTo>
                    <a:pt x="320563" y="320538"/>
                  </a:lnTo>
                  <a:lnTo>
                    <a:pt x="349958" y="282513"/>
                  </a:lnTo>
                  <a:lnTo>
                    <a:pt x="368919" y="237664"/>
                  </a:lnTo>
                  <a:lnTo>
                    <a:pt x="375640" y="187794"/>
                  </a:lnTo>
                  <a:lnTo>
                    <a:pt x="368919" y="137927"/>
                  </a:lnTo>
                  <a:lnTo>
                    <a:pt x="349958" y="93082"/>
                  </a:lnTo>
                  <a:lnTo>
                    <a:pt x="320563" y="55064"/>
                  </a:lnTo>
                  <a:lnTo>
                    <a:pt x="282539" y="25675"/>
                  </a:lnTo>
                  <a:lnTo>
                    <a:pt x="247002" y="1065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2">
              <a:extLst>
                <a:ext uri="{FF2B5EF4-FFF2-40B4-BE49-F238E27FC236}">
                  <a16:creationId xmlns:a16="http://schemas.microsoft.com/office/drawing/2014/main" id="{CA654CF8-0C57-355C-1E29-E48ACA7029CF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852916" y="6235219"/>
              <a:ext cx="225333" cy="384536"/>
            </a:xfrm>
            <a:prstGeom prst="rect">
              <a:avLst/>
            </a:prstGeom>
          </p:spPr>
        </p:pic>
        <p:pic>
          <p:nvPicPr>
            <p:cNvPr id="13" name="object 13">
              <a:extLst>
                <a:ext uri="{FF2B5EF4-FFF2-40B4-BE49-F238E27FC236}">
                  <a16:creationId xmlns:a16="http://schemas.microsoft.com/office/drawing/2014/main" id="{80C5395B-CD4B-E4C3-BA0D-DE0296638CC3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9919037" y="6448374"/>
              <a:ext cx="78917" cy="87718"/>
            </a:xfrm>
            <a:prstGeom prst="rect">
              <a:avLst/>
            </a:prstGeom>
          </p:spPr>
        </p:pic>
        <p:pic>
          <p:nvPicPr>
            <p:cNvPr id="14" name="object 14">
              <a:extLst>
                <a:ext uri="{FF2B5EF4-FFF2-40B4-BE49-F238E27FC236}">
                  <a16:creationId xmlns:a16="http://schemas.microsoft.com/office/drawing/2014/main" id="{C88C3CDB-51D0-2071-ED26-399A5CA7CD6E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9954226" y="6272518"/>
              <a:ext cx="69242" cy="154660"/>
            </a:xfrm>
            <a:prstGeom prst="rect">
              <a:avLst/>
            </a:prstGeom>
          </p:spPr>
        </p:pic>
        <p:sp>
          <p:nvSpPr>
            <p:cNvPr id="15" name="object 15">
              <a:extLst>
                <a:ext uri="{FF2B5EF4-FFF2-40B4-BE49-F238E27FC236}">
                  <a16:creationId xmlns:a16="http://schemas.microsoft.com/office/drawing/2014/main" id="{BF692566-CAE8-0078-C037-E79A4A8BB29F}"/>
                </a:ext>
              </a:extLst>
            </p:cNvPr>
            <p:cNvSpPr/>
            <p:nvPr/>
          </p:nvSpPr>
          <p:spPr>
            <a:xfrm>
              <a:off x="9930964" y="6245913"/>
              <a:ext cx="81280" cy="353060"/>
            </a:xfrm>
            <a:custGeom>
              <a:avLst/>
              <a:gdLst/>
              <a:ahLst/>
              <a:cxnLst/>
              <a:rect l="l" t="t" r="r" b="b"/>
              <a:pathLst>
                <a:path w="81279" h="353059">
                  <a:moveTo>
                    <a:pt x="60553" y="0"/>
                  </a:moveTo>
                  <a:lnTo>
                    <a:pt x="0" y="350443"/>
                  </a:lnTo>
                  <a:lnTo>
                    <a:pt x="13385" y="352907"/>
                  </a:lnTo>
                  <a:lnTo>
                    <a:pt x="81076" y="3771"/>
                  </a:lnTo>
                  <a:lnTo>
                    <a:pt x="60553" y="0"/>
                  </a:lnTo>
                  <a:close/>
                </a:path>
              </a:pathLst>
            </a:custGeom>
            <a:solidFill>
              <a:srgbClr val="1218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>
              <a:extLst>
                <a:ext uri="{FF2B5EF4-FFF2-40B4-BE49-F238E27FC236}">
                  <a16:creationId xmlns:a16="http://schemas.microsoft.com/office/drawing/2014/main" id="{84C5C324-335E-6F08-7AF7-863B3237231C}"/>
                </a:ext>
              </a:extLst>
            </p:cNvPr>
            <p:cNvSpPr/>
            <p:nvPr/>
          </p:nvSpPr>
          <p:spPr>
            <a:xfrm>
              <a:off x="9861550" y="6249746"/>
              <a:ext cx="196215" cy="320675"/>
            </a:xfrm>
            <a:custGeom>
              <a:avLst/>
              <a:gdLst/>
              <a:ahLst/>
              <a:cxnLst/>
              <a:rect l="l" t="t" r="r" b="b"/>
              <a:pathLst>
                <a:path w="196215" h="320675">
                  <a:moveTo>
                    <a:pt x="134277" y="267716"/>
                  </a:moveTo>
                  <a:lnTo>
                    <a:pt x="134112" y="266839"/>
                  </a:lnTo>
                  <a:lnTo>
                    <a:pt x="129870" y="261442"/>
                  </a:lnTo>
                  <a:lnTo>
                    <a:pt x="134277" y="267716"/>
                  </a:lnTo>
                  <a:close/>
                </a:path>
                <a:path w="196215" h="320675">
                  <a:moveTo>
                    <a:pt x="140500" y="290182"/>
                  </a:moveTo>
                  <a:lnTo>
                    <a:pt x="139839" y="277545"/>
                  </a:lnTo>
                  <a:lnTo>
                    <a:pt x="139738" y="275488"/>
                  </a:lnTo>
                  <a:lnTo>
                    <a:pt x="134277" y="267716"/>
                  </a:lnTo>
                  <a:lnTo>
                    <a:pt x="90449" y="288988"/>
                  </a:lnTo>
                  <a:lnTo>
                    <a:pt x="50431" y="300329"/>
                  </a:lnTo>
                  <a:lnTo>
                    <a:pt x="1778" y="312483"/>
                  </a:lnTo>
                  <a:lnTo>
                    <a:pt x="76" y="319951"/>
                  </a:lnTo>
                  <a:lnTo>
                    <a:pt x="0" y="320294"/>
                  </a:lnTo>
                  <a:lnTo>
                    <a:pt x="21107" y="320294"/>
                  </a:lnTo>
                  <a:lnTo>
                    <a:pt x="84582" y="318363"/>
                  </a:lnTo>
                  <a:lnTo>
                    <a:pt x="124853" y="312191"/>
                  </a:lnTo>
                  <a:lnTo>
                    <a:pt x="136563" y="302298"/>
                  </a:lnTo>
                  <a:lnTo>
                    <a:pt x="140500" y="290182"/>
                  </a:lnTo>
                  <a:close/>
                </a:path>
                <a:path w="196215" h="320675">
                  <a:moveTo>
                    <a:pt x="165557" y="161480"/>
                  </a:moveTo>
                  <a:lnTo>
                    <a:pt x="162001" y="143611"/>
                  </a:lnTo>
                  <a:lnTo>
                    <a:pt x="157924" y="156298"/>
                  </a:lnTo>
                  <a:lnTo>
                    <a:pt x="149720" y="163880"/>
                  </a:lnTo>
                  <a:lnTo>
                    <a:pt x="140614" y="167919"/>
                  </a:lnTo>
                  <a:lnTo>
                    <a:pt x="133883" y="169926"/>
                  </a:lnTo>
                  <a:lnTo>
                    <a:pt x="114300" y="176745"/>
                  </a:lnTo>
                  <a:lnTo>
                    <a:pt x="69621" y="196342"/>
                  </a:lnTo>
                  <a:lnTo>
                    <a:pt x="58572" y="245211"/>
                  </a:lnTo>
                  <a:lnTo>
                    <a:pt x="60680" y="240372"/>
                  </a:lnTo>
                  <a:lnTo>
                    <a:pt x="65646" y="235432"/>
                  </a:lnTo>
                  <a:lnTo>
                    <a:pt x="75565" y="230111"/>
                  </a:lnTo>
                  <a:lnTo>
                    <a:pt x="92519" y="224167"/>
                  </a:lnTo>
                  <a:lnTo>
                    <a:pt x="111620" y="218224"/>
                  </a:lnTo>
                  <a:lnTo>
                    <a:pt x="126580" y="212826"/>
                  </a:lnTo>
                  <a:lnTo>
                    <a:pt x="137502" y="207543"/>
                  </a:lnTo>
                  <a:lnTo>
                    <a:pt x="144500" y="201942"/>
                  </a:lnTo>
                  <a:lnTo>
                    <a:pt x="158457" y="185178"/>
                  </a:lnTo>
                  <a:lnTo>
                    <a:pt x="164922" y="173507"/>
                  </a:lnTo>
                  <a:lnTo>
                    <a:pt x="165557" y="161480"/>
                  </a:lnTo>
                  <a:close/>
                </a:path>
                <a:path w="196215" h="320675">
                  <a:moveTo>
                    <a:pt x="195719" y="30683"/>
                  </a:moveTo>
                  <a:lnTo>
                    <a:pt x="159727" y="952"/>
                  </a:lnTo>
                  <a:lnTo>
                    <a:pt x="146862" y="0"/>
                  </a:lnTo>
                  <a:lnTo>
                    <a:pt x="138582" y="1981"/>
                  </a:lnTo>
                  <a:lnTo>
                    <a:pt x="131330" y="8953"/>
                  </a:lnTo>
                  <a:lnTo>
                    <a:pt x="121488" y="22987"/>
                  </a:lnTo>
                  <a:lnTo>
                    <a:pt x="135585" y="18440"/>
                  </a:lnTo>
                  <a:lnTo>
                    <a:pt x="145529" y="18262"/>
                  </a:lnTo>
                  <a:lnTo>
                    <a:pt x="156057" y="23660"/>
                  </a:lnTo>
                  <a:lnTo>
                    <a:pt x="171869" y="35839"/>
                  </a:lnTo>
                  <a:lnTo>
                    <a:pt x="190042" y="35585"/>
                  </a:lnTo>
                  <a:lnTo>
                    <a:pt x="195719" y="30683"/>
                  </a:lnTo>
                  <a:close/>
                </a:path>
              </a:pathLst>
            </a:custGeom>
            <a:solidFill>
              <a:srgbClr val="B7C1C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" name="object 17">
              <a:extLst>
                <a:ext uri="{FF2B5EF4-FFF2-40B4-BE49-F238E27FC236}">
                  <a16:creationId xmlns:a16="http://schemas.microsoft.com/office/drawing/2014/main" id="{0D621BEF-791B-117A-24BC-33385C7428B2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9809594" y="6368249"/>
              <a:ext cx="337997" cy="99187"/>
            </a:xfrm>
            <a:prstGeom prst="rect">
              <a:avLst/>
            </a:prstGeom>
          </p:spPr>
        </p:pic>
        <p:sp>
          <p:nvSpPr>
            <p:cNvPr id="18" name="object 18">
              <a:extLst>
                <a:ext uri="{FF2B5EF4-FFF2-40B4-BE49-F238E27FC236}">
                  <a16:creationId xmlns:a16="http://schemas.microsoft.com/office/drawing/2014/main" id="{72CB391B-22FB-8FEE-BE23-36850BFB2522}"/>
                </a:ext>
              </a:extLst>
            </p:cNvPr>
            <p:cNvSpPr/>
            <p:nvPr/>
          </p:nvSpPr>
          <p:spPr>
            <a:xfrm>
              <a:off x="9819437" y="6378143"/>
              <a:ext cx="309880" cy="71120"/>
            </a:xfrm>
            <a:custGeom>
              <a:avLst/>
              <a:gdLst/>
              <a:ahLst/>
              <a:cxnLst/>
              <a:rect l="l" t="t" r="r" b="b"/>
              <a:pathLst>
                <a:path w="309879" h="71120">
                  <a:moveTo>
                    <a:pt x="56756" y="1117"/>
                  </a:moveTo>
                  <a:lnTo>
                    <a:pt x="42519" y="1117"/>
                  </a:lnTo>
                  <a:lnTo>
                    <a:pt x="42583" y="28689"/>
                  </a:lnTo>
                  <a:lnTo>
                    <a:pt x="42786" y="35902"/>
                  </a:lnTo>
                  <a:lnTo>
                    <a:pt x="43192" y="42900"/>
                  </a:lnTo>
                  <a:lnTo>
                    <a:pt x="43840" y="49745"/>
                  </a:lnTo>
                  <a:lnTo>
                    <a:pt x="43522" y="49745"/>
                  </a:lnTo>
                  <a:lnTo>
                    <a:pt x="18110" y="1117"/>
                  </a:lnTo>
                  <a:lnTo>
                    <a:pt x="0" y="1117"/>
                  </a:lnTo>
                  <a:lnTo>
                    <a:pt x="0" y="69672"/>
                  </a:lnTo>
                  <a:lnTo>
                    <a:pt x="14236" y="69672"/>
                  </a:lnTo>
                  <a:lnTo>
                    <a:pt x="14236" y="49022"/>
                  </a:lnTo>
                  <a:lnTo>
                    <a:pt x="14084" y="33274"/>
                  </a:lnTo>
                  <a:lnTo>
                    <a:pt x="13627" y="19126"/>
                  </a:lnTo>
                  <a:lnTo>
                    <a:pt x="13931" y="19024"/>
                  </a:lnTo>
                  <a:lnTo>
                    <a:pt x="16637" y="25171"/>
                  </a:lnTo>
                  <a:lnTo>
                    <a:pt x="19621" y="31394"/>
                  </a:lnTo>
                  <a:lnTo>
                    <a:pt x="22733" y="37490"/>
                  </a:lnTo>
                  <a:lnTo>
                    <a:pt x="40487" y="69672"/>
                  </a:lnTo>
                  <a:lnTo>
                    <a:pt x="56756" y="69672"/>
                  </a:lnTo>
                  <a:lnTo>
                    <a:pt x="56756" y="1117"/>
                  </a:lnTo>
                  <a:close/>
                </a:path>
                <a:path w="309879" h="71120">
                  <a:moveTo>
                    <a:pt x="121335" y="3060"/>
                  </a:moveTo>
                  <a:lnTo>
                    <a:pt x="118579" y="1638"/>
                  </a:lnTo>
                  <a:lnTo>
                    <a:pt x="112496" y="0"/>
                  </a:lnTo>
                  <a:lnTo>
                    <a:pt x="104457" y="0"/>
                  </a:lnTo>
                  <a:lnTo>
                    <a:pt x="89839" y="2400"/>
                  </a:lnTo>
                  <a:lnTo>
                    <a:pt x="77952" y="9436"/>
                  </a:lnTo>
                  <a:lnTo>
                    <a:pt x="69951" y="20866"/>
                  </a:lnTo>
                  <a:lnTo>
                    <a:pt x="67030" y="36410"/>
                  </a:lnTo>
                  <a:lnTo>
                    <a:pt x="69303" y="50012"/>
                  </a:lnTo>
                  <a:lnTo>
                    <a:pt x="76085" y="60871"/>
                  </a:lnTo>
                  <a:lnTo>
                    <a:pt x="87312" y="68084"/>
                  </a:lnTo>
                  <a:lnTo>
                    <a:pt x="102933" y="70688"/>
                  </a:lnTo>
                  <a:lnTo>
                    <a:pt x="111264" y="70688"/>
                  </a:lnTo>
                  <a:lnTo>
                    <a:pt x="117678" y="69164"/>
                  </a:lnTo>
                  <a:lnTo>
                    <a:pt x="120523" y="67741"/>
                  </a:lnTo>
                  <a:lnTo>
                    <a:pt x="118186" y="55638"/>
                  </a:lnTo>
                  <a:lnTo>
                    <a:pt x="115125" y="56845"/>
                  </a:lnTo>
                  <a:lnTo>
                    <a:pt x="109943" y="57873"/>
                  </a:lnTo>
                  <a:lnTo>
                    <a:pt x="105257" y="57873"/>
                  </a:lnTo>
                  <a:lnTo>
                    <a:pt x="95986" y="56311"/>
                  </a:lnTo>
                  <a:lnTo>
                    <a:pt x="89090" y="51841"/>
                  </a:lnTo>
                  <a:lnTo>
                    <a:pt x="84785" y="44792"/>
                  </a:lnTo>
                  <a:lnTo>
                    <a:pt x="83299" y="35496"/>
                  </a:lnTo>
                  <a:lnTo>
                    <a:pt x="84975" y="25527"/>
                  </a:lnTo>
                  <a:lnTo>
                    <a:pt x="89611" y="18440"/>
                  </a:lnTo>
                  <a:lnTo>
                    <a:pt x="96545" y="14224"/>
                  </a:lnTo>
                  <a:lnTo>
                    <a:pt x="105168" y="12827"/>
                  </a:lnTo>
                  <a:lnTo>
                    <a:pt x="110655" y="12827"/>
                  </a:lnTo>
                  <a:lnTo>
                    <a:pt x="115023" y="14033"/>
                  </a:lnTo>
                  <a:lnTo>
                    <a:pt x="118186" y="15354"/>
                  </a:lnTo>
                  <a:lnTo>
                    <a:pt x="121335" y="3060"/>
                  </a:lnTo>
                  <a:close/>
                </a:path>
                <a:path w="309879" h="71120">
                  <a:moveTo>
                    <a:pt x="178790" y="3060"/>
                  </a:moveTo>
                  <a:lnTo>
                    <a:pt x="176047" y="1638"/>
                  </a:lnTo>
                  <a:lnTo>
                    <a:pt x="169951" y="0"/>
                  </a:lnTo>
                  <a:lnTo>
                    <a:pt x="161912" y="0"/>
                  </a:lnTo>
                  <a:lnTo>
                    <a:pt x="147307" y="2400"/>
                  </a:lnTo>
                  <a:lnTo>
                    <a:pt x="135420" y="9436"/>
                  </a:lnTo>
                  <a:lnTo>
                    <a:pt x="127419" y="20866"/>
                  </a:lnTo>
                  <a:lnTo>
                    <a:pt x="124485" y="36410"/>
                  </a:lnTo>
                  <a:lnTo>
                    <a:pt x="126758" y="50012"/>
                  </a:lnTo>
                  <a:lnTo>
                    <a:pt x="133553" y="60871"/>
                  </a:lnTo>
                  <a:lnTo>
                    <a:pt x="144780" y="68084"/>
                  </a:lnTo>
                  <a:lnTo>
                    <a:pt x="160388" y="70688"/>
                  </a:lnTo>
                  <a:lnTo>
                    <a:pt x="168719" y="70688"/>
                  </a:lnTo>
                  <a:lnTo>
                    <a:pt x="175133" y="69164"/>
                  </a:lnTo>
                  <a:lnTo>
                    <a:pt x="177977" y="67741"/>
                  </a:lnTo>
                  <a:lnTo>
                    <a:pt x="175641" y="55638"/>
                  </a:lnTo>
                  <a:lnTo>
                    <a:pt x="172580" y="56845"/>
                  </a:lnTo>
                  <a:lnTo>
                    <a:pt x="167398" y="57873"/>
                  </a:lnTo>
                  <a:lnTo>
                    <a:pt x="162712" y="57873"/>
                  </a:lnTo>
                  <a:lnTo>
                    <a:pt x="153454" y="56311"/>
                  </a:lnTo>
                  <a:lnTo>
                    <a:pt x="146545" y="51841"/>
                  </a:lnTo>
                  <a:lnTo>
                    <a:pt x="142240" y="44792"/>
                  </a:lnTo>
                  <a:lnTo>
                    <a:pt x="140754" y="35496"/>
                  </a:lnTo>
                  <a:lnTo>
                    <a:pt x="142443" y="25527"/>
                  </a:lnTo>
                  <a:lnTo>
                    <a:pt x="147078" y="18440"/>
                  </a:lnTo>
                  <a:lnTo>
                    <a:pt x="154012" y="14224"/>
                  </a:lnTo>
                  <a:lnTo>
                    <a:pt x="162623" y="12827"/>
                  </a:lnTo>
                  <a:lnTo>
                    <a:pt x="168109" y="12827"/>
                  </a:lnTo>
                  <a:lnTo>
                    <a:pt x="172478" y="14033"/>
                  </a:lnTo>
                  <a:lnTo>
                    <a:pt x="175641" y="15354"/>
                  </a:lnTo>
                  <a:lnTo>
                    <a:pt x="178790" y="3060"/>
                  </a:lnTo>
                  <a:close/>
                </a:path>
                <a:path w="309879" h="71120">
                  <a:moveTo>
                    <a:pt x="244690" y="1130"/>
                  </a:moveTo>
                  <a:lnTo>
                    <a:pt x="229235" y="1130"/>
                  </a:lnTo>
                  <a:lnTo>
                    <a:pt x="229235" y="27482"/>
                  </a:lnTo>
                  <a:lnTo>
                    <a:pt x="203708" y="27482"/>
                  </a:lnTo>
                  <a:lnTo>
                    <a:pt x="203708" y="1130"/>
                  </a:lnTo>
                  <a:lnTo>
                    <a:pt x="188150" y="1130"/>
                  </a:lnTo>
                  <a:lnTo>
                    <a:pt x="188150" y="69684"/>
                  </a:lnTo>
                  <a:lnTo>
                    <a:pt x="203708" y="69684"/>
                  </a:lnTo>
                  <a:lnTo>
                    <a:pt x="203708" y="40995"/>
                  </a:lnTo>
                  <a:lnTo>
                    <a:pt x="229235" y="40995"/>
                  </a:lnTo>
                  <a:lnTo>
                    <a:pt x="229235" y="69684"/>
                  </a:lnTo>
                  <a:lnTo>
                    <a:pt x="244690" y="69684"/>
                  </a:lnTo>
                  <a:lnTo>
                    <a:pt x="244690" y="1130"/>
                  </a:lnTo>
                  <a:close/>
                </a:path>
                <a:path w="309879" h="71120">
                  <a:moveTo>
                    <a:pt x="309384" y="3060"/>
                  </a:moveTo>
                  <a:lnTo>
                    <a:pt x="306628" y="1638"/>
                  </a:lnTo>
                  <a:lnTo>
                    <a:pt x="300532" y="0"/>
                  </a:lnTo>
                  <a:lnTo>
                    <a:pt x="292506" y="0"/>
                  </a:lnTo>
                  <a:lnTo>
                    <a:pt x="277888" y="2400"/>
                  </a:lnTo>
                  <a:lnTo>
                    <a:pt x="266001" y="9436"/>
                  </a:lnTo>
                  <a:lnTo>
                    <a:pt x="258000" y="20866"/>
                  </a:lnTo>
                  <a:lnTo>
                    <a:pt x="255079" y="36410"/>
                  </a:lnTo>
                  <a:lnTo>
                    <a:pt x="257352" y="50012"/>
                  </a:lnTo>
                  <a:lnTo>
                    <a:pt x="264134" y="60871"/>
                  </a:lnTo>
                  <a:lnTo>
                    <a:pt x="275361" y="68084"/>
                  </a:lnTo>
                  <a:lnTo>
                    <a:pt x="290982" y="70688"/>
                  </a:lnTo>
                  <a:lnTo>
                    <a:pt x="299313" y="70688"/>
                  </a:lnTo>
                  <a:lnTo>
                    <a:pt x="305727" y="69164"/>
                  </a:lnTo>
                  <a:lnTo>
                    <a:pt x="308571" y="67741"/>
                  </a:lnTo>
                  <a:lnTo>
                    <a:pt x="306235" y="55638"/>
                  </a:lnTo>
                  <a:lnTo>
                    <a:pt x="303174" y="56845"/>
                  </a:lnTo>
                  <a:lnTo>
                    <a:pt x="297992" y="57873"/>
                  </a:lnTo>
                  <a:lnTo>
                    <a:pt x="293306" y="57873"/>
                  </a:lnTo>
                  <a:lnTo>
                    <a:pt x="284035" y="56311"/>
                  </a:lnTo>
                  <a:lnTo>
                    <a:pt x="277139" y="51841"/>
                  </a:lnTo>
                  <a:lnTo>
                    <a:pt x="272834" y="44792"/>
                  </a:lnTo>
                  <a:lnTo>
                    <a:pt x="271348" y="35496"/>
                  </a:lnTo>
                  <a:lnTo>
                    <a:pt x="273024" y="25527"/>
                  </a:lnTo>
                  <a:lnTo>
                    <a:pt x="277660" y="18440"/>
                  </a:lnTo>
                  <a:lnTo>
                    <a:pt x="284594" y="14224"/>
                  </a:lnTo>
                  <a:lnTo>
                    <a:pt x="293217" y="12827"/>
                  </a:lnTo>
                  <a:lnTo>
                    <a:pt x="298704" y="12827"/>
                  </a:lnTo>
                  <a:lnTo>
                    <a:pt x="303072" y="14033"/>
                  </a:lnTo>
                  <a:lnTo>
                    <a:pt x="306235" y="15354"/>
                  </a:lnTo>
                  <a:lnTo>
                    <a:pt x="309384" y="306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>
              <a:extLst>
                <a:ext uri="{FF2B5EF4-FFF2-40B4-BE49-F238E27FC236}">
                  <a16:creationId xmlns:a16="http://schemas.microsoft.com/office/drawing/2014/main" id="{00BD7069-263F-A5B0-81AB-0AFAA5B0B8F7}"/>
                </a:ext>
              </a:extLst>
            </p:cNvPr>
            <p:cNvSpPr/>
            <p:nvPr/>
          </p:nvSpPr>
          <p:spPr>
            <a:xfrm>
              <a:off x="10123539" y="6574817"/>
              <a:ext cx="29209" cy="28575"/>
            </a:xfrm>
            <a:custGeom>
              <a:avLst/>
              <a:gdLst/>
              <a:ahLst/>
              <a:cxnLst/>
              <a:rect l="l" t="t" r="r" b="b"/>
              <a:pathLst>
                <a:path w="29209" h="28575">
                  <a:moveTo>
                    <a:pt x="22656" y="0"/>
                  </a:moveTo>
                  <a:lnTo>
                    <a:pt x="6426" y="0"/>
                  </a:lnTo>
                  <a:lnTo>
                    <a:pt x="0" y="6248"/>
                  </a:lnTo>
                  <a:lnTo>
                    <a:pt x="0" y="22313"/>
                  </a:lnTo>
                  <a:lnTo>
                    <a:pt x="6426" y="28549"/>
                  </a:lnTo>
                  <a:lnTo>
                    <a:pt x="22656" y="28549"/>
                  </a:lnTo>
                  <a:lnTo>
                    <a:pt x="25276" y="25971"/>
                  </a:lnTo>
                  <a:lnTo>
                    <a:pt x="8026" y="25971"/>
                  </a:lnTo>
                  <a:lnTo>
                    <a:pt x="3111" y="20789"/>
                  </a:lnTo>
                  <a:lnTo>
                    <a:pt x="3111" y="7861"/>
                  </a:lnTo>
                  <a:lnTo>
                    <a:pt x="3681" y="7150"/>
                  </a:lnTo>
                  <a:lnTo>
                    <a:pt x="8026" y="2501"/>
                  </a:lnTo>
                  <a:lnTo>
                    <a:pt x="25194" y="2501"/>
                  </a:lnTo>
                  <a:lnTo>
                    <a:pt x="22656" y="0"/>
                  </a:lnTo>
                  <a:close/>
                </a:path>
                <a:path w="29209" h="28575">
                  <a:moveTo>
                    <a:pt x="25194" y="2501"/>
                  </a:moveTo>
                  <a:lnTo>
                    <a:pt x="21056" y="2501"/>
                  </a:lnTo>
                  <a:lnTo>
                    <a:pt x="25233" y="7150"/>
                  </a:lnTo>
                  <a:lnTo>
                    <a:pt x="25781" y="7861"/>
                  </a:lnTo>
                  <a:lnTo>
                    <a:pt x="25781" y="20789"/>
                  </a:lnTo>
                  <a:lnTo>
                    <a:pt x="21056" y="25971"/>
                  </a:lnTo>
                  <a:lnTo>
                    <a:pt x="25276" y="25971"/>
                  </a:lnTo>
                  <a:lnTo>
                    <a:pt x="28994" y="22313"/>
                  </a:lnTo>
                  <a:lnTo>
                    <a:pt x="28994" y="6248"/>
                  </a:lnTo>
                  <a:lnTo>
                    <a:pt x="25194" y="2501"/>
                  </a:lnTo>
                  <a:close/>
                </a:path>
                <a:path w="29209" h="28575">
                  <a:moveTo>
                    <a:pt x="16865" y="6705"/>
                  </a:moveTo>
                  <a:lnTo>
                    <a:pt x="12293" y="6705"/>
                  </a:lnTo>
                  <a:lnTo>
                    <a:pt x="10693" y="6870"/>
                  </a:lnTo>
                  <a:lnTo>
                    <a:pt x="9182" y="7150"/>
                  </a:lnTo>
                  <a:lnTo>
                    <a:pt x="9182" y="22047"/>
                  </a:lnTo>
                  <a:lnTo>
                    <a:pt x="11950" y="22047"/>
                  </a:lnTo>
                  <a:lnTo>
                    <a:pt x="11950" y="15798"/>
                  </a:lnTo>
                  <a:lnTo>
                    <a:pt x="19331" y="15798"/>
                  </a:lnTo>
                  <a:lnTo>
                    <a:pt x="18999" y="15252"/>
                  </a:lnTo>
                  <a:lnTo>
                    <a:pt x="17665" y="14731"/>
                  </a:lnTo>
                  <a:lnTo>
                    <a:pt x="17665" y="14541"/>
                  </a:lnTo>
                  <a:lnTo>
                    <a:pt x="19265" y="14020"/>
                  </a:lnTo>
                  <a:lnTo>
                    <a:pt x="19690" y="13652"/>
                  </a:lnTo>
                  <a:lnTo>
                    <a:pt x="11950" y="13652"/>
                  </a:lnTo>
                  <a:lnTo>
                    <a:pt x="11950" y="9016"/>
                  </a:lnTo>
                  <a:lnTo>
                    <a:pt x="20277" y="9016"/>
                  </a:lnTo>
                  <a:lnTo>
                    <a:pt x="19977" y="8470"/>
                  </a:lnTo>
                  <a:lnTo>
                    <a:pt x="19088" y="7861"/>
                  </a:lnTo>
                  <a:lnTo>
                    <a:pt x="18110" y="7150"/>
                  </a:lnTo>
                  <a:lnTo>
                    <a:pt x="16865" y="6705"/>
                  </a:lnTo>
                  <a:close/>
                </a:path>
                <a:path w="29209" h="28575">
                  <a:moveTo>
                    <a:pt x="19331" y="15798"/>
                  </a:moveTo>
                  <a:lnTo>
                    <a:pt x="15875" y="15798"/>
                  </a:lnTo>
                  <a:lnTo>
                    <a:pt x="16865" y="16497"/>
                  </a:lnTo>
                  <a:lnTo>
                    <a:pt x="17208" y="18122"/>
                  </a:lnTo>
                  <a:lnTo>
                    <a:pt x="17576" y="20154"/>
                  </a:lnTo>
                  <a:lnTo>
                    <a:pt x="17919" y="21513"/>
                  </a:lnTo>
                  <a:lnTo>
                    <a:pt x="18376" y="22047"/>
                  </a:lnTo>
                  <a:lnTo>
                    <a:pt x="21234" y="22047"/>
                  </a:lnTo>
                  <a:lnTo>
                    <a:pt x="20866" y="21513"/>
                  </a:lnTo>
                  <a:lnTo>
                    <a:pt x="20659" y="20789"/>
                  </a:lnTo>
                  <a:lnTo>
                    <a:pt x="20612" y="20624"/>
                  </a:lnTo>
                  <a:lnTo>
                    <a:pt x="20154" y="18287"/>
                  </a:lnTo>
                  <a:lnTo>
                    <a:pt x="19728" y="16497"/>
                  </a:lnTo>
                  <a:lnTo>
                    <a:pt x="19331" y="15798"/>
                  </a:lnTo>
                  <a:close/>
                </a:path>
                <a:path w="29209" h="28575">
                  <a:moveTo>
                    <a:pt x="20277" y="9016"/>
                  </a:moveTo>
                  <a:lnTo>
                    <a:pt x="16927" y="9016"/>
                  </a:lnTo>
                  <a:lnTo>
                    <a:pt x="17665" y="9817"/>
                  </a:lnTo>
                  <a:lnTo>
                    <a:pt x="17665" y="13017"/>
                  </a:lnTo>
                  <a:lnTo>
                    <a:pt x="15875" y="13652"/>
                  </a:lnTo>
                  <a:lnTo>
                    <a:pt x="19690" y="13652"/>
                  </a:lnTo>
                  <a:lnTo>
                    <a:pt x="20612" y="12852"/>
                  </a:lnTo>
                  <a:lnTo>
                    <a:pt x="20612" y="9626"/>
                  </a:lnTo>
                  <a:lnTo>
                    <a:pt x="20277" y="9016"/>
                  </a:lnTo>
                  <a:close/>
                </a:path>
              </a:pathLst>
            </a:custGeom>
            <a:solidFill>
              <a:srgbClr val="221E1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>
            <a:extLst>
              <a:ext uri="{FF2B5EF4-FFF2-40B4-BE49-F238E27FC236}">
                <a16:creationId xmlns:a16="http://schemas.microsoft.com/office/drawing/2014/main" id="{6A6D7125-B792-5A79-1D51-B9769A81A217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295400" y="2089134"/>
            <a:ext cx="10465904" cy="3352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029" marR="854075" indent="-227329">
              <a:lnSpc>
                <a:spcPct val="150000"/>
              </a:lnSpc>
              <a:spcBef>
                <a:spcPts val="100"/>
              </a:spcBef>
              <a:buClr>
                <a:schemeClr val="accent1"/>
              </a:buClr>
              <a:buChar char="•"/>
              <a:tabLst>
                <a:tab pos="241300" algn="l"/>
              </a:tabLst>
            </a:pPr>
            <a:r>
              <a:rPr lang="en-US" spc="-10" dirty="0"/>
              <a:t>Reference 1</a:t>
            </a:r>
          </a:p>
          <a:p>
            <a:pPr marL="240029" marR="854075" indent="-227329">
              <a:lnSpc>
                <a:spcPct val="150000"/>
              </a:lnSpc>
              <a:spcBef>
                <a:spcPts val="100"/>
              </a:spcBef>
              <a:buClr>
                <a:schemeClr val="accent1"/>
              </a:buClr>
              <a:buChar char="•"/>
              <a:tabLst>
                <a:tab pos="241300" algn="l"/>
              </a:tabLst>
            </a:pPr>
            <a:r>
              <a:rPr lang="en-US" spc="-10" dirty="0"/>
              <a:t>Reference 2</a:t>
            </a:r>
          </a:p>
          <a:p>
            <a:pPr marL="240029" marR="854075" indent="-227329">
              <a:lnSpc>
                <a:spcPct val="150000"/>
              </a:lnSpc>
              <a:spcBef>
                <a:spcPts val="100"/>
              </a:spcBef>
              <a:buClr>
                <a:schemeClr val="accent1"/>
              </a:buClr>
              <a:buChar char="•"/>
              <a:tabLst>
                <a:tab pos="241300" algn="l"/>
              </a:tabLst>
            </a:pPr>
            <a:r>
              <a:rPr lang="en-US" spc="-10" dirty="0"/>
              <a:t>Reference 3 </a:t>
            </a:r>
          </a:p>
          <a:p>
            <a:pPr marL="240029" marR="854075" indent="-227329">
              <a:lnSpc>
                <a:spcPct val="150000"/>
              </a:lnSpc>
              <a:spcBef>
                <a:spcPts val="100"/>
              </a:spcBef>
              <a:buClr>
                <a:schemeClr val="accent1"/>
              </a:buClr>
              <a:buChar char="•"/>
              <a:tabLst>
                <a:tab pos="241300" algn="l"/>
              </a:tabLst>
            </a:pPr>
            <a:r>
              <a:rPr lang="en-US" spc="-10" dirty="0"/>
              <a:t>Etc.</a:t>
            </a:r>
          </a:p>
          <a:p>
            <a:pPr marL="12700" marR="854075">
              <a:lnSpc>
                <a:spcPct val="100000"/>
              </a:lnSpc>
              <a:spcBef>
                <a:spcPts val="100"/>
              </a:spcBef>
              <a:tabLst>
                <a:tab pos="241300" algn="l"/>
              </a:tabLst>
            </a:pPr>
            <a:endParaRPr lang="en-US" spc="-10" dirty="0"/>
          </a:p>
          <a:p>
            <a:pPr marL="240029" marR="854075" indent="-227329">
              <a:lnSpc>
                <a:spcPct val="100000"/>
              </a:lnSpc>
              <a:spcBef>
                <a:spcPts val="100"/>
              </a:spcBef>
              <a:buChar char="•"/>
              <a:tabLst>
                <a:tab pos="241300" algn="l"/>
              </a:tabLst>
            </a:pPr>
            <a:endParaRPr lang="en-US" spc="-10" dirty="0"/>
          </a:p>
          <a:p>
            <a:pPr marL="12700" marR="854075">
              <a:lnSpc>
                <a:spcPct val="100000"/>
              </a:lnSpc>
              <a:spcBef>
                <a:spcPts val="100"/>
              </a:spcBef>
              <a:tabLst>
                <a:tab pos="241300" algn="l"/>
              </a:tabLst>
            </a:pPr>
            <a:r>
              <a:rPr lang="en-US" sz="2000" spc="-10" dirty="0"/>
              <a:t>Please note: References listed for educational sessions should not be more than 10 years old.</a:t>
            </a:r>
            <a:endParaRPr sz="2000" spc="-10" dirty="0">
              <a:solidFill>
                <a:schemeClr val="tx2"/>
              </a:solidFill>
            </a:endParaRPr>
          </a:p>
        </p:txBody>
      </p:sp>
      <p:sp>
        <p:nvSpPr>
          <p:cNvPr id="21" name="object 21">
            <a:extLst>
              <a:ext uri="{FF2B5EF4-FFF2-40B4-BE49-F238E27FC236}">
                <a16:creationId xmlns:a16="http://schemas.microsoft.com/office/drawing/2014/main" id="{1638E1C5-3CE1-EB1D-6798-E89674C23BA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524000" y="1169171"/>
            <a:ext cx="929640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dirty="0"/>
              <a:t>References</a:t>
            </a:r>
            <a:endParaRPr spc="-10" dirty="0"/>
          </a:p>
        </p:txBody>
      </p:sp>
    </p:spTree>
    <p:extLst>
      <p:ext uri="{BB962C8B-B14F-4D97-AF65-F5344CB8AC3E}">
        <p14:creationId xmlns:p14="http://schemas.microsoft.com/office/powerpoint/2010/main" val="3899420832"/>
      </p:ext>
    </p:extLst>
  </p:cSld>
  <p:clrMapOvr>
    <a:masterClrMapping/>
  </p:clrMapOvr>
</p:sld>
</file>

<file path=ppt/theme/theme1.xml><?xml version="1.0" encoding="utf-8"?>
<a:theme xmlns:a="http://schemas.openxmlformats.org/drawingml/2006/main" name="ncchc presentation 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cchc presentation 2" id="{0D429EFC-29E8-4C4C-B382-18944D8ECD77}" vid="{F4ABEBAF-70BA-4BA0-9401-6D3EA3523F2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ced7b01-0387-4c5f-b0a9-7a7cb3b66720" xsi:nil="true"/>
    <lcf76f155ced4ddcb4097134ff3c332f xmlns="36d003b4-c26f-45ed-9590-1fcc775e8757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C2E3EEED7E95D41BE6DAFB7A386ED56" ma:contentTypeVersion="19" ma:contentTypeDescription="Create a new document." ma:contentTypeScope="" ma:versionID="dd8d9c7b00b94ca1348fb78a9954bb56">
  <xsd:schema xmlns:xsd="http://www.w3.org/2001/XMLSchema" xmlns:xs="http://www.w3.org/2001/XMLSchema" xmlns:p="http://schemas.microsoft.com/office/2006/metadata/properties" xmlns:ns2="36d003b4-c26f-45ed-9590-1fcc775e8757" xmlns:ns3="dced7b01-0387-4c5f-b0a9-7a7cb3b66720" targetNamespace="http://schemas.microsoft.com/office/2006/metadata/properties" ma:root="true" ma:fieldsID="8d19b19491ff7b473a64fe1a7a1322a2" ns2:_="" ns3:_="">
    <xsd:import namespace="36d003b4-c26f-45ed-9590-1fcc775e8757"/>
    <xsd:import namespace="dced7b01-0387-4c5f-b0a9-7a7cb3b6672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6d003b4-c26f-45ed-9590-1fcc775e875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5a31ab95-1769-4b0c-b274-4c3a3f1e11f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ed7b01-0387-4c5f-b0a9-7a7cb3b66720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98e1d68e-c8e7-437f-bdf9-2546f2535225}" ma:internalName="TaxCatchAll" ma:showField="CatchAllData" ma:web="dced7b01-0387-4c5f-b0a9-7a7cb3b6672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F260968-8F9D-4B0C-BA2D-A7EFCDAA080A}">
  <ds:schemaRefs>
    <ds:schemaRef ds:uri="http://schemas.microsoft.com/office/2006/metadata/properties"/>
    <ds:schemaRef ds:uri="http://schemas.microsoft.com/office/infopath/2007/PartnerControls"/>
    <ds:schemaRef ds:uri="dced7b01-0387-4c5f-b0a9-7a7cb3b66720"/>
    <ds:schemaRef ds:uri="36d003b4-c26f-45ed-9590-1fcc775e8757"/>
  </ds:schemaRefs>
</ds:datastoreItem>
</file>

<file path=customXml/itemProps2.xml><?xml version="1.0" encoding="utf-8"?>
<ds:datastoreItem xmlns:ds="http://schemas.openxmlformats.org/officeDocument/2006/customXml" ds:itemID="{F8EF2202-E78A-4AA2-AA76-51BF153A567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CF12682-ADAD-48E7-BF3F-E6B66975CCC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6d003b4-c26f-45ed-9590-1fcc775e8757"/>
    <ds:schemaRef ds:uri="dced7b01-0387-4c5f-b0a9-7a7cb3b6672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</TotalTime>
  <Words>320</Words>
  <Application>Microsoft Office PowerPoint</Application>
  <PresentationFormat>Widescreen</PresentationFormat>
  <Paragraphs>40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ncchc presentation 2</vt:lpstr>
      <vt:lpstr>Your Presentation Title Here</vt:lpstr>
      <vt:lpstr>Disclosure and Disclaimer</vt:lpstr>
      <vt:lpstr>Educational Objectives</vt:lpstr>
      <vt:lpstr>Key Presentation Pearls or Practice Change Takeaway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 2024 PPT 4 pg Slide Templates</dc:title>
  <dc:creator>Claire Wolfe</dc:creator>
  <cp:lastModifiedBy>Kim Sterling</cp:lastModifiedBy>
  <cp:revision>4</cp:revision>
  <dcterms:created xsi:type="dcterms:W3CDTF">2024-12-11T18:56:55Z</dcterms:created>
  <dcterms:modified xsi:type="dcterms:W3CDTF">2026-04-30T18:22:22Z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2024-12-11T00:00:00Z</vt:filetime>
  </property>
  <property fmtid="{D5CDD505-2E9C-101B-9397-08002B2CF9AE}" pid="3" name="Creator">
    <vt:lpwstr>Adobe Illustrator 29.0 (Macintosh)</vt:lpwstr>
  </property>
  <property fmtid="{D5CDD505-2E9C-101B-9397-08002B2CF9AE}" pid="4" name="LastSaved">
    <vt:filetime>2024-12-11T00:00:00Z</vt:filetime>
  </property>
  <property fmtid="{D5CDD505-2E9C-101B-9397-08002B2CF9AE}" pid="5" name="Producer">
    <vt:lpwstr>Adobe PDF library 17.00</vt:lpwstr>
  </property>
  <property fmtid="{D5CDD505-2E9C-101B-9397-08002B2CF9AE}" pid="6" name="ContentTypeId">
    <vt:lpwstr>0x0101009C2E3EEED7E95D41BE6DAFB7A386ED56</vt:lpwstr>
  </property>
  <property fmtid="{D5CDD505-2E9C-101B-9397-08002B2CF9AE}" pid="7" name="MediaServiceImageTags">
    <vt:lpwstr/>
  </property>
</Properties>
</file>